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9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26" r:id="rId3"/>
    <p:sldId id="325" r:id="rId4"/>
    <p:sldId id="330" r:id="rId5"/>
    <p:sldId id="331" r:id="rId6"/>
    <p:sldId id="332" r:id="rId7"/>
    <p:sldId id="320" r:id="rId8"/>
    <p:sldId id="337" r:id="rId9"/>
    <p:sldId id="348" r:id="rId10"/>
    <p:sldId id="34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489666"/>
    <a:srgbClr val="000099"/>
    <a:srgbClr val="34164A"/>
    <a:srgbClr val="372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175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3D0E5-E4DC-404E-9A68-CCF931A9334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1D32FA-5298-449D-98E6-3F2683514BCA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kk-KZ" dirty="0">
              <a:solidFill>
                <a:srgbClr val="FF0000"/>
              </a:solidFill>
            </a:rPr>
            <a:t>ЦА</a:t>
          </a:r>
          <a:endParaRPr lang="ru-RU" dirty="0">
            <a:solidFill>
              <a:srgbClr val="FF0000"/>
            </a:solidFill>
          </a:endParaRPr>
        </a:p>
      </dgm:t>
    </dgm:pt>
    <dgm:pt modelId="{EFD28182-37F7-4595-893F-6FC9BC7A0224}" type="parTrans" cxnId="{76F2E553-03A2-4F00-8454-1D500527F5F2}">
      <dgm:prSet/>
      <dgm:spPr/>
      <dgm:t>
        <a:bodyPr/>
        <a:lstStyle/>
        <a:p>
          <a:endParaRPr lang="ru-RU"/>
        </a:p>
      </dgm:t>
    </dgm:pt>
    <dgm:pt modelId="{0F9A29AB-6F75-4278-B660-95A712656F0C}" type="sibTrans" cxnId="{76F2E553-03A2-4F00-8454-1D500527F5F2}">
      <dgm:prSet/>
      <dgm:spPr/>
      <dgm:t>
        <a:bodyPr/>
        <a:lstStyle/>
        <a:p>
          <a:endParaRPr lang="ru-RU"/>
        </a:p>
      </dgm:t>
    </dgm:pt>
    <dgm:pt modelId="{B73F0502-155E-44C4-8647-FE22254A5299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ИУВР, бассейновое планирование, устойчивое развитие водных экосистем</a:t>
          </a:r>
        </a:p>
      </dgm:t>
    </dgm:pt>
    <dgm:pt modelId="{6EA07209-DD07-4FC8-9DB4-3E01770E91B7}" type="parTrans" cxnId="{98098F80-634E-40E2-827D-63E5859F5255}">
      <dgm:prSet/>
      <dgm:spPr/>
      <dgm:t>
        <a:bodyPr/>
        <a:lstStyle/>
        <a:p>
          <a:endParaRPr lang="ru-RU"/>
        </a:p>
      </dgm:t>
    </dgm:pt>
    <dgm:pt modelId="{0E76CB7F-0AA1-4151-A91B-C21437F39AE1}" type="sibTrans" cxnId="{98098F80-634E-40E2-827D-63E5859F5255}">
      <dgm:prSet/>
      <dgm:spPr/>
      <dgm:t>
        <a:bodyPr/>
        <a:lstStyle/>
        <a:p>
          <a:endParaRPr lang="ru-RU"/>
        </a:p>
      </dgm:t>
    </dgm:pt>
    <dgm:pt modelId="{B20A4913-AAAA-4A6E-9827-7079FB5D320D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продвижение механизмов, подходов и опыта РЭЦЦА через СМИ</a:t>
          </a:r>
        </a:p>
      </dgm:t>
    </dgm:pt>
    <dgm:pt modelId="{E73D5C7D-C9DC-4F97-A817-AA53B76F37F5}" type="parTrans" cxnId="{D954DF39-5A0F-4013-B316-55EC6DA13F4F}">
      <dgm:prSet/>
      <dgm:spPr/>
      <dgm:t>
        <a:bodyPr/>
        <a:lstStyle/>
        <a:p>
          <a:endParaRPr lang="ru-RU"/>
        </a:p>
      </dgm:t>
    </dgm:pt>
    <dgm:pt modelId="{02640CF7-3054-4CF9-BD2B-43114CD864D2}" type="sibTrans" cxnId="{D954DF39-5A0F-4013-B316-55EC6DA13F4F}">
      <dgm:prSet/>
      <dgm:spPr/>
      <dgm:t>
        <a:bodyPr/>
        <a:lstStyle/>
        <a:p>
          <a:endParaRPr lang="ru-RU"/>
        </a:p>
      </dgm:t>
    </dgm:pt>
    <dgm:pt modelId="{970992D6-0960-423E-9723-041DA058D8C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Зелёные навыки  и компетенции, наращивание потенциала и продвижение принципов ЗР в системы образования  </a:t>
          </a:r>
        </a:p>
      </dgm:t>
    </dgm:pt>
    <dgm:pt modelId="{FCD7F77B-16BD-49E3-884C-78C37BAEE849}" type="parTrans" cxnId="{BEE0FA64-2F97-4EBA-BF9B-062DE8981962}">
      <dgm:prSet/>
      <dgm:spPr/>
      <dgm:t>
        <a:bodyPr/>
        <a:lstStyle/>
        <a:p>
          <a:endParaRPr lang="ru-RU"/>
        </a:p>
      </dgm:t>
    </dgm:pt>
    <dgm:pt modelId="{DD516F98-A0F3-4771-9DED-2EFEDF3457E4}" type="sibTrans" cxnId="{BEE0FA64-2F97-4EBA-BF9B-062DE8981962}">
      <dgm:prSet/>
      <dgm:spPr/>
      <dgm:t>
        <a:bodyPr/>
        <a:lstStyle/>
        <a:p>
          <a:endParaRPr lang="ru-RU"/>
        </a:p>
      </dgm:t>
    </dgm:pt>
    <dgm:pt modelId="{5BF4C85E-4739-4B6E-8A43-697401869DA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снижении нагрузки экологических проблем на здоровье</a:t>
          </a:r>
        </a:p>
      </dgm:t>
    </dgm:pt>
    <dgm:pt modelId="{831B9050-303C-4409-B933-C6787A4A66B2}" type="parTrans" cxnId="{4394E400-E36E-4DD7-BD0C-CAB66834B9EF}">
      <dgm:prSet/>
      <dgm:spPr/>
      <dgm:t>
        <a:bodyPr/>
        <a:lstStyle/>
        <a:p>
          <a:endParaRPr lang="ru-RU"/>
        </a:p>
      </dgm:t>
    </dgm:pt>
    <dgm:pt modelId="{6744720A-4DB6-4C39-9253-03054773A844}" type="sibTrans" cxnId="{4394E400-E36E-4DD7-BD0C-CAB66834B9EF}">
      <dgm:prSet/>
      <dgm:spPr/>
      <dgm:t>
        <a:bodyPr/>
        <a:lstStyle/>
        <a:p>
          <a:endParaRPr lang="ru-RU"/>
        </a:p>
      </dgm:t>
    </dgm:pt>
    <dgm:pt modelId="{B818636E-A63C-4CBF-B346-4D223B76DCA3}">
      <dgm:prSet custT="1"/>
      <dgm:spPr>
        <a:solidFill>
          <a:srgbClr val="FFFFCC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ССЭИ, ПЭУ, МПС, методы ОЭ и УПК</a:t>
          </a:r>
        </a:p>
      </dgm:t>
    </dgm:pt>
    <dgm:pt modelId="{FF31C43F-F78B-4375-BF9F-78E0BBC38E86}" type="parTrans" cxnId="{8A55A308-BC21-498B-B7CD-6AC174FC8EB2}">
      <dgm:prSet/>
      <dgm:spPr/>
      <dgm:t>
        <a:bodyPr/>
        <a:lstStyle/>
        <a:p>
          <a:endParaRPr lang="ru-RU"/>
        </a:p>
      </dgm:t>
    </dgm:pt>
    <dgm:pt modelId="{00ECC848-30E5-4184-9F9E-367DF7319E51}" type="sibTrans" cxnId="{8A55A308-BC21-498B-B7CD-6AC174FC8EB2}">
      <dgm:prSet/>
      <dgm:spPr/>
      <dgm:t>
        <a:bodyPr/>
        <a:lstStyle/>
        <a:p>
          <a:endParaRPr lang="ru-RU"/>
        </a:p>
      </dgm:t>
    </dgm:pt>
    <dgm:pt modelId="{DADC4A68-99E9-4331-99A3-C29A3BC4E8C5}">
      <dgm:prSet custT="1"/>
      <dgm:spPr>
        <a:solidFill>
          <a:schemeClr val="accent4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подходы по УЭ,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низкоуглеродному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развитию ЭЭ, ВИЭ</a:t>
          </a:r>
        </a:p>
      </dgm:t>
    </dgm:pt>
    <dgm:pt modelId="{DE1ECB11-A647-4F94-AA10-0CAFDC10228F}" type="parTrans" cxnId="{864ADE91-EAD7-4678-8AC5-052E3A1ADD44}">
      <dgm:prSet/>
      <dgm:spPr/>
      <dgm:t>
        <a:bodyPr/>
        <a:lstStyle/>
        <a:p>
          <a:endParaRPr lang="ru-RU"/>
        </a:p>
      </dgm:t>
    </dgm:pt>
    <dgm:pt modelId="{531EAA37-2793-4E31-BBE1-5FC6A1EC5746}" type="sibTrans" cxnId="{864ADE91-EAD7-4678-8AC5-052E3A1ADD44}">
      <dgm:prSet/>
      <dgm:spPr/>
      <dgm:t>
        <a:bodyPr/>
        <a:lstStyle/>
        <a:p>
          <a:endParaRPr lang="ru-RU"/>
        </a:p>
      </dgm:t>
    </dgm:pt>
    <dgm:pt modelId="{8C1FEFEC-7924-4243-826C-BA507CE1BD6D}" type="pres">
      <dgm:prSet presAssocID="{FAC3D0E5-E4DC-404E-9A68-CCF931A9334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7544D1C-8805-4CCB-8E8F-F1F9C1698713}" type="pres">
      <dgm:prSet presAssocID="{491D32FA-5298-449D-98E6-3F2683514BCA}" presName="centerShape" presStyleLbl="node0" presStyleIdx="0" presStyleCnt="1"/>
      <dgm:spPr/>
    </dgm:pt>
    <dgm:pt modelId="{59ADBC45-0119-49CB-8DFE-C108B618B0F4}" type="pres">
      <dgm:prSet presAssocID="{6EA07209-DD07-4FC8-9DB4-3E01770E91B7}" presName="parTrans" presStyleLbl="sibTrans2D1" presStyleIdx="0" presStyleCnt="6"/>
      <dgm:spPr/>
    </dgm:pt>
    <dgm:pt modelId="{DAB0E6AE-E010-45E0-B3F0-A7DF203A2256}" type="pres">
      <dgm:prSet presAssocID="{6EA07209-DD07-4FC8-9DB4-3E01770E91B7}" presName="connectorText" presStyleLbl="sibTrans2D1" presStyleIdx="0" presStyleCnt="6"/>
      <dgm:spPr/>
    </dgm:pt>
    <dgm:pt modelId="{D1893EB8-CE13-4C93-A10B-607C2C6F5716}" type="pres">
      <dgm:prSet presAssocID="{B73F0502-155E-44C4-8647-FE22254A5299}" presName="node" presStyleLbl="node1" presStyleIdx="0" presStyleCnt="6" custScaleX="155707" custScaleY="146352" custRadScaleRad="106411" custRadScaleInc="1914">
        <dgm:presLayoutVars>
          <dgm:bulletEnabled val="1"/>
        </dgm:presLayoutVars>
      </dgm:prSet>
      <dgm:spPr/>
    </dgm:pt>
    <dgm:pt modelId="{D1E04A8B-6458-41B3-8545-44B4B235D570}" type="pres">
      <dgm:prSet presAssocID="{DE1ECB11-A647-4F94-AA10-0CAFDC10228F}" presName="parTrans" presStyleLbl="sibTrans2D1" presStyleIdx="1" presStyleCnt="6"/>
      <dgm:spPr/>
    </dgm:pt>
    <dgm:pt modelId="{4FDDCCBE-F4B7-4C31-8BB9-12CA224CD9B9}" type="pres">
      <dgm:prSet presAssocID="{DE1ECB11-A647-4F94-AA10-0CAFDC10228F}" presName="connectorText" presStyleLbl="sibTrans2D1" presStyleIdx="1" presStyleCnt="6"/>
      <dgm:spPr/>
    </dgm:pt>
    <dgm:pt modelId="{DC623F96-7E44-44E2-95CC-B1020217108B}" type="pres">
      <dgm:prSet presAssocID="{DADC4A68-99E9-4331-99A3-C29A3BC4E8C5}" presName="node" presStyleLbl="node1" presStyleIdx="1" presStyleCnt="6" custScaleX="145801" custScaleY="146145" custRadScaleRad="144084" custRadScaleInc="8571">
        <dgm:presLayoutVars>
          <dgm:bulletEnabled val="1"/>
        </dgm:presLayoutVars>
      </dgm:prSet>
      <dgm:spPr/>
    </dgm:pt>
    <dgm:pt modelId="{785BCE4F-F8D4-4831-B460-4F5CA4869866}" type="pres">
      <dgm:prSet presAssocID="{FF31C43F-F78B-4375-BF9F-78E0BBC38E86}" presName="parTrans" presStyleLbl="sibTrans2D1" presStyleIdx="2" presStyleCnt="6"/>
      <dgm:spPr/>
    </dgm:pt>
    <dgm:pt modelId="{CBD6D665-6CB3-45EF-BD60-2740A29775F5}" type="pres">
      <dgm:prSet presAssocID="{FF31C43F-F78B-4375-BF9F-78E0BBC38E86}" presName="connectorText" presStyleLbl="sibTrans2D1" presStyleIdx="2" presStyleCnt="6"/>
      <dgm:spPr/>
    </dgm:pt>
    <dgm:pt modelId="{716E9DEF-D842-40CA-AD51-63D4C95BE98D}" type="pres">
      <dgm:prSet presAssocID="{B818636E-A63C-4CBF-B346-4D223B76DCA3}" presName="node" presStyleLbl="node1" presStyleIdx="2" presStyleCnt="6" custScaleX="143058" custScaleY="129549" custRadScaleRad="135277" custRadScaleInc="-30674">
        <dgm:presLayoutVars>
          <dgm:bulletEnabled val="1"/>
        </dgm:presLayoutVars>
      </dgm:prSet>
      <dgm:spPr/>
    </dgm:pt>
    <dgm:pt modelId="{971BB34C-C3A3-414B-85C2-76CB7482B8A2}" type="pres">
      <dgm:prSet presAssocID="{E73D5C7D-C9DC-4F97-A817-AA53B76F37F5}" presName="parTrans" presStyleLbl="sibTrans2D1" presStyleIdx="3" presStyleCnt="6"/>
      <dgm:spPr/>
    </dgm:pt>
    <dgm:pt modelId="{51B5C14B-8007-41CE-B306-B2DEE52AE921}" type="pres">
      <dgm:prSet presAssocID="{E73D5C7D-C9DC-4F97-A817-AA53B76F37F5}" presName="connectorText" presStyleLbl="sibTrans2D1" presStyleIdx="3" presStyleCnt="6"/>
      <dgm:spPr/>
    </dgm:pt>
    <dgm:pt modelId="{EFC8DDF6-54A4-455F-B286-DB00C86B92F1}" type="pres">
      <dgm:prSet presAssocID="{B20A4913-AAAA-4A6E-9827-7079FB5D320D}" presName="node" presStyleLbl="node1" presStyleIdx="3" presStyleCnt="6" custScaleX="145493" custScaleY="127906" custRadScaleRad="99503" custRadScaleInc="-2039">
        <dgm:presLayoutVars>
          <dgm:bulletEnabled val="1"/>
        </dgm:presLayoutVars>
      </dgm:prSet>
      <dgm:spPr/>
    </dgm:pt>
    <dgm:pt modelId="{ABBD27D1-D9EC-4F5C-8B36-179C8306AB90}" type="pres">
      <dgm:prSet presAssocID="{FCD7F77B-16BD-49E3-884C-78C37BAEE849}" presName="parTrans" presStyleLbl="sibTrans2D1" presStyleIdx="4" presStyleCnt="6"/>
      <dgm:spPr/>
    </dgm:pt>
    <dgm:pt modelId="{3F4403DB-BAF7-4565-BD38-46A9499153CE}" type="pres">
      <dgm:prSet presAssocID="{FCD7F77B-16BD-49E3-884C-78C37BAEE849}" presName="connectorText" presStyleLbl="sibTrans2D1" presStyleIdx="4" presStyleCnt="6"/>
      <dgm:spPr/>
    </dgm:pt>
    <dgm:pt modelId="{E93A9D02-17ED-428F-9D9C-4CD5D64DFFA1}" type="pres">
      <dgm:prSet presAssocID="{970992D6-0960-423E-9723-041DA058D8C1}" presName="node" presStyleLbl="node1" presStyleIdx="4" presStyleCnt="6" custScaleX="144168" custScaleY="133274" custRadScaleRad="136092" custRadScaleInc="45416">
        <dgm:presLayoutVars>
          <dgm:bulletEnabled val="1"/>
        </dgm:presLayoutVars>
      </dgm:prSet>
      <dgm:spPr/>
    </dgm:pt>
    <dgm:pt modelId="{E4328450-716F-4F9F-BE22-9AE46B757497}" type="pres">
      <dgm:prSet presAssocID="{831B9050-303C-4409-B933-C6787A4A66B2}" presName="parTrans" presStyleLbl="sibTrans2D1" presStyleIdx="5" presStyleCnt="6"/>
      <dgm:spPr/>
    </dgm:pt>
    <dgm:pt modelId="{5654DCA0-FBFE-425C-879F-F9A331E9C37C}" type="pres">
      <dgm:prSet presAssocID="{831B9050-303C-4409-B933-C6787A4A66B2}" presName="connectorText" presStyleLbl="sibTrans2D1" presStyleIdx="5" presStyleCnt="6"/>
      <dgm:spPr/>
    </dgm:pt>
    <dgm:pt modelId="{C61D5FAF-D591-4B55-9A90-0F87DF8A3270}" type="pres">
      <dgm:prSet presAssocID="{5BF4C85E-4739-4B6E-8A43-697401869DAE}" presName="node" presStyleLbl="node1" presStyleIdx="5" presStyleCnt="6" custScaleX="143969" custScaleY="125183" custRadScaleRad="141358" custRadScaleInc="-1318">
        <dgm:presLayoutVars>
          <dgm:bulletEnabled val="1"/>
        </dgm:presLayoutVars>
      </dgm:prSet>
      <dgm:spPr/>
    </dgm:pt>
  </dgm:ptLst>
  <dgm:cxnLst>
    <dgm:cxn modelId="{4394E400-E36E-4DD7-BD0C-CAB66834B9EF}" srcId="{491D32FA-5298-449D-98E6-3F2683514BCA}" destId="{5BF4C85E-4739-4B6E-8A43-697401869DAE}" srcOrd="5" destOrd="0" parTransId="{831B9050-303C-4409-B933-C6787A4A66B2}" sibTransId="{6744720A-4DB6-4C39-9253-03054773A844}"/>
    <dgm:cxn modelId="{8A55A308-BC21-498B-B7CD-6AC174FC8EB2}" srcId="{491D32FA-5298-449D-98E6-3F2683514BCA}" destId="{B818636E-A63C-4CBF-B346-4D223B76DCA3}" srcOrd="2" destOrd="0" parTransId="{FF31C43F-F78B-4375-BF9F-78E0BBC38E86}" sibTransId="{00ECC848-30E5-4184-9F9E-367DF7319E51}"/>
    <dgm:cxn modelId="{9C4F6117-2934-438A-810E-4966F935FC2B}" type="presOf" srcId="{E73D5C7D-C9DC-4F97-A817-AA53B76F37F5}" destId="{971BB34C-C3A3-414B-85C2-76CB7482B8A2}" srcOrd="0" destOrd="0" presId="urn:microsoft.com/office/officeart/2005/8/layout/radial5"/>
    <dgm:cxn modelId="{A857B71A-2365-4B84-BCB0-0E293C70F47A}" type="presOf" srcId="{491D32FA-5298-449D-98E6-3F2683514BCA}" destId="{67544D1C-8805-4CCB-8E8F-F1F9C1698713}" srcOrd="0" destOrd="0" presId="urn:microsoft.com/office/officeart/2005/8/layout/radial5"/>
    <dgm:cxn modelId="{0608BF1C-9D3E-4F60-8BD8-C6A0EEA3E409}" type="presOf" srcId="{6EA07209-DD07-4FC8-9DB4-3E01770E91B7}" destId="{59ADBC45-0119-49CB-8DFE-C108B618B0F4}" srcOrd="0" destOrd="0" presId="urn:microsoft.com/office/officeart/2005/8/layout/radial5"/>
    <dgm:cxn modelId="{E4966621-1904-458B-9160-11596DE58E8F}" type="presOf" srcId="{FF31C43F-F78B-4375-BF9F-78E0BBC38E86}" destId="{CBD6D665-6CB3-45EF-BD60-2740A29775F5}" srcOrd="1" destOrd="0" presId="urn:microsoft.com/office/officeart/2005/8/layout/radial5"/>
    <dgm:cxn modelId="{5A588827-153C-441A-8505-2EEBF3350C43}" type="presOf" srcId="{FCD7F77B-16BD-49E3-884C-78C37BAEE849}" destId="{ABBD27D1-D9EC-4F5C-8B36-179C8306AB90}" srcOrd="0" destOrd="0" presId="urn:microsoft.com/office/officeart/2005/8/layout/radial5"/>
    <dgm:cxn modelId="{8FA38233-D257-46B8-B981-5E465E960C69}" type="presOf" srcId="{B818636E-A63C-4CBF-B346-4D223B76DCA3}" destId="{716E9DEF-D842-40CA-AD51-63D4C95BE98D}" srcOrd="0" destOrd="0" presId="urn:microsoft.com/office/officeart/2005/8/layout/radial5"/>
    <dgm:cxn modelId="{D954DF39-5A0F-4013-B316-55EC6DA13F4F}" srcId="{491D32FA-5298-449D-98E6-3F2683514BCA}" destId="{B20A4913-AAAA-4A6E-9827-7079FB5D320D}" srcOrd="3" destOrd="0" parTransId="{E73D5C7D-C9DC-4F97-A817-AA53B76F37F5}" sibTransId="{02640CF7-3054-4CF9-BD2B-43114CD864D2}"/>
    <dgm:cxn modelId="{BEE0FA64-2F97-4EBA-BF9B-062DE8981962}" srcId="{491D32FA-5298-449D-98E6-3F2683514BCA}" destId="{970992D6-0960-423E-9723-041DA058D8C1}" srcOrd="4" destOrd="0" parTransId="{FCD7F77B-16BD-49E3-884C-78C37BAEE849}" sibTransId="{DD516F98-A0F3-4771-9DED-2EFEDF3457E4}"/>
    <dgm:cxn modelId="{4847C74C-D123-41AF-83C7-730813AE6763}" type="presOf" srcId="{831B9050-303C-4409-B933-C6787A4A66B2}" destId="{5654DCA0-FBFE-425C-879F-F9A331E9C37C}" srcOrd="1" destOrd="0" presId="urn:microsoft.com/office/officeart/2005/8/layout/radial5"/>
    <dgm:cxn modelId="{48917152-9FC4-48DD-A06E-FE84CF001669}" type="presOf" srcId="{E73D5C7D-C9DC-4F97-A817-AA53B76F37F5}" destId="{51B5C14B-8007-41CE-B306-B2DEE52AE921}" srcOrd="1" destOrd="0" presId="urn:microsoft.com/office/officeart/2005/8/layout/radial5"/>
    <dgm:cxn modelId="{76F2E553-03A2-4F00-8454-1D500527F5F2}" srcId="{FAC3D0E5-E4DC-404E-9A68-CCF931A93346}" destId="{491D32FA-5298-449D-98E6-3F2683514BCA}" srcOrd="0" destOrd="0" parTransId="{EFD28182-37F7-4595-893F-6FC9BC7A0224}" sibTransId="{0F9A29AB-6F75-4278-B660-95A712656F0C}"/>
    <dgm:cxn modelId="{9BBCC059-424D-4B2E-B96B-A49A4F5A44CF}" type="presOf" srcId="{FAC3D0E5-E4DC-404E-9A68-CCF931A93346}" destId="{8C1FEFEC-7924-4243-826C-BA507CE1BD6D}" srcOrd="0" destOrd="0" presId="urn:microsoft.com/office/officeart/2005/8/layout/radial5"/>
    <dgm:cxn modelId="{98098F80-634E-40E2-827D-63E5859F5255}" srcId="{491D32FA-5298-449D-98E6-3F2683514BCA}" destId="{B73F0502-155E-44C4-8647-FE22254A5299}" srcOrd="0" destOrd="0" parTransId="{6EA07209-DD07-4FC8-9DB4-3E01770E91B7}" sibTransId="{0E76CB7F-0AA1-4151-A91B-C21437F39AE1}"/>
    <dgm:cxn modelId="{864ADE91-EAD7-4678-8AC5-052E3A1ADD44}" srcId="{491D32FA-5298-449D-98E6-3F2683514BCA}" destId="{DADC4A68-99E9-4331-99A3-C29A3BC4E8C5}" srcOrd="1" destOrd="0" parTransId="{DE1ECB11-A647-4F94-AA10-0CAFDC10228F}" sibTransId="{531EAA37-2793-4E31-BBE1-5FC6A1EC5746}"/>
    <dgm:cxn modelId="{2A946C92-4673-4F11-8CD0-266B495F8D9E}" type="presOf" srcId="{6EA07209-DD07-4FC8-9DB4-3E01770E91B7}" destId="{DAB0E6AE-E010-45E0-B3F0-A7DF203A2256}" srcOrd="1" destOrd="0" presId="urn:microsoft.com/office/officeart/2005/8/layout/radial5"/>
    <dgm:cxn modelId="{FE58BD93-35E4-4347-9995-F2C76730D187}" type="presOf" srcId="{FCD7F77B-16BD-49E3-884C-78C37BAEE849}" destId="{3F4403DB-BAF7-4565-BD38-46A9499153CE}" srcOrd="1" destOrd="0" presId="urn:microsoft.com/office/officeart/2005/8/layout/radial5"/>
    <dgm:cxn modelId="{B863B995-BAEE-4D20-A785-C926B51550C7}" type="presOf" srcId="{970992D6-0960-423E-9723-041DA058D8C1}" destId="{E93A9D02-17ED-428F-9D9C-4CD5D64DFFA1}" srcOrd="0" destOrd="0" presId="urn:microsoft.com/office/officeart/2005/8/layout/radial5"/>
    <dgm:cxn modelId="{E76A509E-FAFA-4E67-A0B9-DC32CA31BC4D}" type="presOf" srcId="{DE1ECB11-A647-4F94-AA10-0CAFDC10228F}" destId="{D1E04A8B-6458-41B3-8545-44B4B235D570}" srcOrd="0" destOrd="0" presId="urn:microsoft.com/office/officeart/2005/8/layout/radial5"/>
    <dgm:cxn modelId="{E775B8B2-0E81-480B-9C57-45F6E59486EE}" type="presOf" srcId="{B20A4913-AAAA-4A6E-9827-7079FB5D320D}" destId="{EFC8DDF6-54A4-455F-B286-DB00C86B92F1}" srcOrd="0" destOrd="0" presId="urn:microsoft.com/office/officeart/2005/8/layout/radial5"/>
    <dgm:cxn modelId="{20B617C2-A164-43F5-9BC7-CD0F193B0296}" type="presOf" srcId="{5BF4C85E-4739-4B6E-8A43-697401869DAE}" destId="{C61D5FAF-D591-4B55-9A90-0F87DF8A3270}" srcOrd="0" destOrd="0" presId="urn:microsoft.com/office/officeart/2005/8/layout/radial5"/>
    <dgm:cxn modelId="{B7A2A7C7-72D6-4B73-B19F-BDAAA55A93F9}" type="presOf" srcId="{DE1ECB11-A647-4F94-AA10-0CAFDC10228F}" destId="{4FDDCCBE-F4B7-4C31-8BB9-12CA224CD9B9}" srcOrd="1" destOrd="0" presId="urn:microsoft.com/office/officeart/2005/8/layout/radial5"/>
    <dgm:cxn modelId="{A6D852D9-93EA-4293-9634-C251C9A57374}" type="presOf" srcId="{FF31C43F-F78B-4375-BF9F-78E0BBC38E86}" destId="{785BCE4F-F8D4-4831-B460-4F5CA4869866}" srcOrd="0" destOrd="0" presId="urn:microsoft.com/office/officeart/2005/8/layout/radial5"/>
    <dgm:cxn modelId="{AAA848E2-42F5-4E3E-AD57-B468D05D82D0}" type="presOf" srcId="{DADC4A68-99E9-4331-99A3-C29A3BC4E8C5}" destId="{DC623F96-7E44-44E2-95CC-B1020217108B}" srcOrd="0" destOrd="0" presId="urn:microsoft.com/office/officeart/2005/8/layout/radial5"/>
    <dgm:cxn modelId="{25BB54ED-3CCB-4292-B2E2-FA928ADF9C0E}" type="presOf" srcId="{B73F0502-155E-44C4-8647-FE22254A5299}" destId="{D1893EB8-CE13-4C93-A10B-607C2C6F5716}" srcOrd="0" destOrd="0" presId="urn:microsoft.com/office/officeart/2005/8/layout/radial5"/>
    <dgm:cxn modelId="{253EB2F5-20F6-424C-8B9E-60DC3E0F3BDD}" type="presOf" srcId="{831B9050-303C-4409-B933-C6787A4A66B2}" destId="{E4328450-716F-4F9F-BE22-9AE46B757497}" srcOrd="0" destOrd="0" presId="urn:microsoft.com/office/officeart/2005/8/layout/radial5"/>
    <dgm:cxn modelId="{B97A0FB3-3981-41B8-91AE-17E0A6A0D3BA}" type="presParOf" srcId="{8C1FEFEC-7924-4243-826C-BA507CE1BD6D}" destId="{67544D1C-8805-4CCB-8E8F-F1F9C1698713}" srcOrd="0" destOrd="0" presId="urn:microsoft.com/office/officeart/2005/8/layout/radial5"/>
    <dgm:cxn modelId="{FE123F55-E21D-4064-A7D3-A69BFA5E8E6C}" type="presParOf" srcId="{8C1FEFEC-7924-4243-826C-BA507CE1BD6D}" destId="{59ADBC45-0119-49CB-8DFE-C108B618B0F4}" srcOrd="1" destOrd="0" presId="urn:microsoft.com/office/officeart/2005/8/layout/radial5"/>
    <dgm:cxn modelId="{9F093F02-3C6B-4323-9F97-8C51D9A2CE01}" type="presParOf" srcId="{59ADBC45-0119-49CB-8DFE-C108B618B0F4}" destId="{DAB0E6AE-E010-45E0-B3F0-A7DF203A2256}" srcOrd="0" destOrd="0" presId="urn:microsoft.com/office/officeart/2005/8/layout/radial5"/>
    <dgm:cxn modelId="{AB45D903-B391-41C3-85FC-B993BED2D2EA}" type="presParOf" srcId="{8C1FEFEC-7924-4243-826C-BA507CE1BD6D}" destId="{D1893EB8-CE13-4C93-A10B-607C2C6F5716}" srcOrd="2" destOrd="0" presId="urn:microsoft.com/office/officeart/2005/8/layout/radial5"/>
    <dgm:cxn modelId="{9013E0AC-01AB-4736-B525-6B81409774D4}" type="presParOf" srcId="{8C1FEFEC-7924-4243-826C-BA507CE1BD6D}" destId="{D1E04A8B-6458-41B3-8545-44B4B235D570}" srcOrd="3" destOrd="0" presId="urn:microsoft.com/office/officeart/2005/8/layout/radial5"/>
    <dgm:cxn modelId="{CE15CB52-01FB-48DC-A444-FE094141AC2B}" type="presParOf" srcId="{D1E04A8B-6458-41B3-8545-44B4B235D570}" destId="{4FDDCCBE-F4B7-4C31-8BB9-12CA224CD9B9}" srcOrd="0" destOrd="0" presId="urn:microsoft.com/office/officeart/2005/8/layout/radial5"/>
    <dgm:cxn modelId="{BB9792CF-C0BC-473F-8F17-B693F5590AA9}" type="presParOf" srcId="{8C1FEFEC-7924-4243-826C-BA507CE1BD6D}" destId="{DC623F96-7E44-44E2-95CC-B1020217108B}" srcOrd="4" destOrd="0" presId="urn:microsoft.com/office/officeart/2005/8/layout/radial5"/>
    <dgm:cxn modelId="{5B564B1E-8C3E-464F-8C8A-2F588897449A}" type="presParOf" srcId="{8C1FEFEC-7924-4243-826C-BA507CE1BD6D}" destId="{785BCE4F-F8D4-4831-B460-4F5CA4869866}" srcOrd="5" destOrd="0" presId="urn:microsoft.com/office/officeart/2005/8/layout/radial5"/>
    <dgm:cxn modelId="{B1B2FCD6-47EF-41D8-9F4A-DAED2E0F7884}" type="presParOf" srcId="{785BCE4F-F8D4-4831-B460-4F5CA4869866}" destId="{CBD6D665-6CB3-45EF-BD60-2740A29775F5}" srcOrd="0" destOrd="0" presId="urn:microsoft.com/office/officeart/2005/8/layout/radial5"/>
    <dgm:cxn modelId="{D54ABE85-5FEA-42AA-B080-D5EC40BE4A47}" type="presParOf" srcId="{8C1FEFEC-7924-4243-826C-BA507CE1BD6D}" destId="{716E9DEF-D842-40CA-AD51-63D4C95BE98D}" srcOrd="6" destOrd="0" presId="urn:microsoft.com/office/officeart/2005/8/layout/radial5"/>
    <dgm:cxn modelId="{20803BF5-58A7-44B6-87A0-63ABD605D701}" type="presParOf" srcId="{8C1FEFEC-7924-4243-826C-BA507CE1BD6D}" destId="{971BB34C-C3A3-414B-85C2-76CB7482B8A2}" srcOrd="7" destOrd="0" presId="urn:microsoft.com/office/officeart/2005/8/layout/radial5"/>
    <dgm:cxn modelId="{511F375E-FDB0-4B76-A1AB-13F9FB6AC9C0}" type="presParOf" srcId="{971BB34C-C3A3-414B-85C2-76CB7482B8A2}" destId="{51B5C14B-8007-41CE-B306-B2DEE52AE921}" srcOrd="0" destOrd="0" presId="urn:microsoft.com/office/officeart/2005/8/layout/radial5"/>
    <dgm:cxn modelId="{831468C9-9A3E-400C-9EFA-25F4CE7DFC90}" type="presParOf" srcId="{8C1FEFEC-7924-4243-826C-BA507CE1BD6D}" destId="{EFC8DDF6-54A4-455F-B286-DB00C86B92F1}" srcOrd="8" destOrd="0" presId="urn:microsoft.com/office/officeart/2005/8/layout/radial5"/>
    <dgm:cxn modelId="{E3BEF40E-9F54-47C2-A43C-62199DE93243}" type="presParOf" srcId="{8C1FEFEC-7924-4243-826C-BA507CE1BD6D}" destId="{ABBD27D1-D9EC-4F5C-8B36-179C8306AB90}" srcOrd="9" destOrd="0" presId="urn:microsoft.com/office/officeart/2005/8/layout/radial5"/>
    <dgm:cxn modelId="{55F7AF6D-E4E7-41D9-9667-F08AAED974B9}" type="presParOf" srcId="{ABBD27D1-D9EC-4F5C-8B36-179C8306AB90}" destId="{3F4403DB-BAF7-4565-BD38-46A9499153CE}" srcOrd="0" destOrd="0" presId="urn:microsoft.com/office/officeart/2005/8/layout/radial5"/>
    <dgm:cxn modelId="{44A1201E-BB33-4CD7-BEAF-535B97A03EC3}" type="presParOf" srcId="{8C1FEFEC-7924-4243-826C-BA507CE1BD6D}" destId="{E93A9D02-17ED-428F-9D9C-4CD5D64DFFA1}" srcOrd="10" destOrd="0" presId="urn:microsoft.com/office/officeart/2005/8/layout/radial5"/>
    <dgm:cxn modelId="{B23A2602-DA58-4C9C-A866-94AB8E2759C7}" type="presParOf" srcId="{8C1FEFEC-7924-4243-826C-BA507CE1BD6D}" destId="{E4328450-716F-4F9F-BE22-9AE46B757497}" srcOrd="11" destOrd="0" presId="urn:microsoft.com/office/officeart/2005/8/layout/radial5"/>
    <dgm:cxn modelId="{3D5B50A5-E587-4D26-9048-788338484489}" type="presParOf" srcId="{E4328450-716F-4F9F-BE22-9AE46B757497}" destId="{5654DCA0-FBFE-425C-879F-F9A331E9C37C}" srcOrd="0" destOrd="0" presId="urn:microsoft.com/office/officeart/2005/8/layout/radial5"/>
    <dgm:cxn modelId="{5229590F-30CD-4DB0-A933-A9121C0D8791}" type="presParOf" srcId="{8C1FEFEC-7924-4243-826C-BA507CE1BD6D}" destId="{C61D5FAF-D591-4B55-9A90-0F87DF8A327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8D7D6F-033F-473C-90C8-91F0AE3B1449}" type="doc">
      <dgm:prSet loTypeId="urn:microsoft.com/office/officeart/2005/8/layout/gear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B2C4BFC-365C-4B87-A17D-F0E7A0693C42}">
      <dgm:prSet phldrT="[Текст]" custT="1"/>
      <dgm:spPr/>
      <dgm:t>
        <a:bodyPr/>
        <a:lstStyle/>
        <a:p>
          <a:r>
            <a:rPr lang="ru-RU" sz="2800" dirty="0" err="1">
              <a:solidFill>
                <a:schemeClr val="tx1"/>
              </a:solidFill>
              <a:latin typeface="Book Antiqua" panose="02040602050305030304" pitchFamily="18" charset="0"/>
            </a:rPr>
            <a:t>Эко-эффективность</a:t>
          </a:r>
          <a:endParaRPr lang="ru-RU" sz="2800" b="1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DD4768E5-3737-415D-9618-B4DE3B31F6FB}" type="parTrans" cxnId="{4AA184D8-894D-4DD0-96F9-3803E6F5884B}">
      <dgm:prSet/>
      <dgm:spPr/>
      <dgm:t>
        <a:bodyPr/>
        <a:lstStyle/>
        <a:p>
          <a:endParaRPr lang="ru-RU"/>
        </a:p>
      </dgm:t>
    </dgm:pt>
    <dgm:pt modelId="{F31EB048-04C3-4716-A5CC-4752815885C2}" type="sibTrans" cxnId="{4AA184D8-894D-4DD0-96F9-3803E6F5884B}">
      <dgm:prSet/>
      <dgm:spPr/>
      <dgm:t>
        <a:bodyPr/>
        <a:lstStyle/>
        <a:p>
          <a:endParaRPr lang="ru-RU"/>
        </a:p>
      </dgm:t>
    </dgm:pt>
    <dgm:pt modelId="{9D293A25-4677-4950-9B68-69F2E8DA24E9}">
      <dgm:prSet phldrT="[Текст]"/>
      <dgm:spPr>
        <a:ln>
          <a:solidFill>
            <a:schemeClr val="accent4"/>
          </a:solidFill>
        </a:ln>
      </dgm:spPr>
      <dgm:t>
        <a:bodyPr/>
        <a:lstStyle/>
        <a:p>
          <a:r>
            <a:rPr lang="ru-RU" b="1">
              <a:solidFill>
                <a:schemeClr val="tx1"/>
              </a:solidFill>
              <a:latin typeface="Book Antiqua" panose="02040602050305030304" pitchFamily="18" charset="0"/>
            </a:rPr>
            <a:t>Принципы ЗЭ</a:t>
          </a:r>
          <a:endParaRPr lang="ru-RU" b="1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53C6879F-50BA-494F-BFEF-9BC06CDA368B}" type="sibTrans" cxnId="{27DC7B39-98F3-4826-98EB-42DC6DEC94EB}">
      <dgm:prSet/>
      <dgm:spPr/>
      <dgm:t>
        <a:bodyPr/>
        <a:lstStyle/>
        <a:p>
          <a:endParaRPr lang="ru-RU"/>
        </a:p>
      </dgm:t>
    </dgm:pt>
    <dgm:pt modelId="{0C11BE46-C308-4B38-9786-91767F56A2EB}" type="parTrans" cxnId="{27DC7B39-98F3-4826-98EB-42DC6DEC94EB}">
      <dgm:prSet/>
      <dgm:spPr/>
      <dgm:t>
        <a:bodyPr/>
        <a:lstStyle/>
        <a:p>
          <a:endParaRPr lang="ru-RU"/>
        </a:p>
      </dgm:t>
    </dgm:pt>
    <dgm:pt modelId="{2FED05C4-9491-4941-B92F-55924BED0AEB}">
      <dgm:prSet phldrT="[Текст]" custT="1"/>
      <dgm:spPr/>
      <dgm:t>
        <a:bodyPr/>
        <a:lstStyle/>
        <a:p>
          <a:r>
            <a:rPr lang="ru-RU" sz="2800" dirty="0" err="1">
              <a:solidFill>
                <a:schemeClr val="tx1"/>
              </a:solidFill>
              <a:latin typeface="Book Antiqua" panose="02040602050305030304" pitchFamily="18" charset="0"/>
            </a:rPr>
            <a:t>Межсек-торальность</a:t>
          </a:r>
          <a:endParaRPr lang="ru-RU" sz="28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3682E791-1A38-430E-80C6-E9F7000FA6E4}" type="sibTrans" cxnId="{A02DF555-3DB8-410F-834D-4C6D5C9D2310}">
      <dgm:prSet/>
      <dgm:spPr/>
      <dgm:t>
        <a:bodyPr/>
        <a:lstStyle/>
        <a:p>
          <a:endParaRPr lang="ru-RU"/>
        </a:p>
      </dgm:t>
    </dgm:pt>
    <dgm:pt modelId="{D7EADF72-1FB1-48D4-A15C-4684D6A36DCB}" type="parTrans" cxnId="{A02DF555-3DB8-410F-834D-4C6D5C9D2310}">
      <dgm:prSet/>
      <dgm:spPr/>
      <dgm:t>
        <a:bodyPr/>
        <a:lstStyle/>
        <a:p>
          <a:endParaRPr lang="ru-RU"/>
        </a:p>
      </dgm:t>
    </dgm:pt>
    <dgm:pt modelId="{47D92F79-5286-4C60-AA84-473CA13E355D}">
      <dgm:prSet phldrT="[Текст]" custT="1"/>
      <dgm:spPr/>
      <dgm:t>
        <a:bodyPr/>
        <a:lstStyle/>
        <a:p>
          <a:r>
            <a:rPr lang="ru-RU" sz="2800" dirty="0">
              <a:solidFill>
                <a:schemeClr val="tx1"/>
              </a:solidFill>
              <a:latin typeface="Book Antiqua" panose="02040602050305030304" pitchFamily="18" charset="0"/>
            </a:rPr>
            <a:t>Ресурсосбережение</a:t>
          </a:r>
        </a:p>
      </dgm:t>
    </dgm:pt>
    <dgm:pt modelId="{CAFF5BB2-EBC9-410C-9345-0D01D72E216C}" type="sibTrans" cxnId="{78C61F68-A560-480F-BF92-6F2E63D434C6}">
      <dgm:prSet/>
      <dgm:spPr/>
      <dgm:t>
        <a:bodyPr/>
        <a:lstStyle/>
        <a:p>
          <a:endParaRPr lang="ru-RU"/>
        </a:p>
      </dgm:t>
    </dgm:pt>
    <dgm:pt modelId="{87C4FC8C-A067-4685-9598-2022EAE535C4}" type="parTrans" cxnId="{78C61F68-A560-480F-BF92-6F2E63D434C6}">
      <dgm:prSet/>
      <dgm:spPr/>
      <dgm:t>
        <a:bodyPr/>
        <a:lstStyle/>
        <a:p>
          <a:endParaRPr lang="ru-RU"/>
        </a:p>
      </dgm:t>
    </dgm:pt>
    <dgm:pt modelId="{752FB8D8-90CB-4D9F-92A0-7BF2ABD02648}" type="pres">
      <dgm:prSet presAssocID="{848D7D6F-033F-473C-90C8-91F0AE3B144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2625B31-8CF4-40BB-A99A-BB31CBABEC4B}" type="pres">
      <dgm:prSet presAssocID="{EB2C4BFC-365C-4B87-A17D-F0E7A0693C42}" presName="gear1" presStyleLbl="node1" presStyleIdx="0" presStyleCnt="3">
        <dgm:presLayoutVars>
          <dgm:chMax val="1"/>
          <dgm:bulletEnabled val="1"/>
        </dgm:presLayoutVars>
      </dgm:prSet>
      <dgm:spPr/>
    </dgm:pt>
    <dgm:pt modelId="{BA57BA52-13A9-418C-915F-E04A5B79BA5C}" type="pres">
      <dgm:prSet presAssocID="{EB2C4BFC-365C-4B87-A17D-F0E7A0693C42}" presName="gear1srcNode" presStyleLbl="node1" presStyleIdx="0" presStyleCnt="3"/>
      <dgm:spPr/>
    </dgm:pt>
    <dgm:pt modelId="{5767453B-03AE-4029-8EF2-1D0B15D2A4DB}" type="pres">
      <dgm:prSet presAssocID="{EB2C4BFC-365C-4B87-A17D-F0E7A0693C42}" presName="gear1dstNode" presStyleLbl="node1" presStyleIdx="0" presStyleCnt="3"/>
      <dgm:spPr/>
    </dgm:pt>
    <dgm:pt modelId="{3385D7D7-41DA-47EC-BBEF-E74B00470DF8}" type="pres">
      <dgm:prSet presAssocID="{47D92F79-5286-4C60-AA84-473CA13E355D}" presName="gear2" presStyleLbl="node1" presStyleIdx="1" presStyleCnt="3" custScaleX="118309" custScaleY="94049">
        <dgm:presLayoutVars>
          <dgm:chMax val="1"/>
          <dgm:bulletEnabled val="1"/>
        </dgm:presLayoutVars>
      </dgm:prSet>
      <dgm:spPr/>
    </dgm:pt>
    <dgm:pt modelId="{368212E7-1ABE-4942-A75E-9DF8436C8490}" type="pres">
      <dgm:prSet presAssocID="{47D92F79-5286-4C60-AA84-473CA13E355D}" presName="gear2srcNode" presStyleLbl="node1" presStyleIdx="1" presStyleCnt="3"/>
      <dgm:spPr/>
    </dgm:pt>
    <dgm:pt modelId="{714F8EB8-7491-4641-8B0F-C6D76384811B}" type="pres">
      <dgm:prSet presAssocID="{47D92F79-5286-4C60-AA84-473CA13E355D}" presName="gear2dstNode" presStyleLbl="node1" presStyleIdx="1" presStyleCnt="3"/>
      <dgm:spPr/>
    </dgm:pt>
    <dgm:pt modelId="{F5B2D2EA-5D45-4EAF-A16C-69227006113A}" type="pres">
      <dgm:prSet presAssocID="{2FED05C4-9491-4941-B92F-55924BED0AEB}" presName="gear3" presStyleLbl="node1" presStyleIdx="2" presStyleCnt="3" custScaleX="124698" custScaleY="121439"/>
      <dgm:spPr/>
    </dgm:pt>
    <dgm:pt modelId="{B2B6979A-4BD3-427B-B515-6D85BD9BB58D}" type="pres">
      <dgm:prSet presAssocID="{2FED05C4-9491-4941-B92F-55924BED0AE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80D4F8B-8F02-4AD9-BE50-79D3B5C1DCF0}" type="pres">
      <dgm:prSet presAssocID="{2FED05C4-9491-4941-B92F-55924BED0AEB}" presName="gear3srcNode" presStyleLbl="node1" presStyleIdx="2" presStyleCnt="3"/>
      <dgm:spPr/>
    </dgm:pt>
    <dgm:pt modelId="{6CF573AD-A6EA-4507-B51F-DDE0349A5610}" type="pres">
      <dgm:prSet presAssocID="{2FED05C4-9491-4941-B92F-55924BED0AEB}" presName="gear3dstNode" presStyleLbl="node1" presStyleIdx="2" presStyleCnt="3"/>
      <dgm:spPr/>
    </dgm:pt>
    <dgm:pt modelId="{739A8575-1630-44B5-AA17-8FBA8AD54EFF}" type="pres">
      <dgm:prSet presAssocID="{2FED05C4-9491-4941-B92F-55924BED0AEB}" presName="gear3ch" presStyleLbl="fgAcc1" presStyleIdx="0" presStyleCnt="1" custLinFactNeighborX="-1786" custLinFactNeighborY="-68332">
        <dgm:presLayoutVars>
          <dgm:chMax val="0"/>
          <dgm:bulletEnabled val="1"/>
        </dgm:presLayoutVars>
      </dgm:prSet>
      <dgm:spPr/>
    </dgm:pt>
    <dgm:pt modelId="{13D292A5-E042-4441-94E1-88B45C2CDD16}" type="pres">
      <dgm:prSet presAssocID="{F31EB048-04C3-4716-A5CC-4752815885C2}" presName="connector1" presStyleLbl="sibTrans2D1" presStyleIdx="0" presStyleCnt="3"/>
      <dgm:spPr/>
    </dgm:pt>
    <dgm:pt modelId="{1FE14346-F7C0-4F1E-86A9-0740B9E1A670}" type="pres">
      <dgm:prSet presAssocID="{CAFF5BB2-EBC9-410C-9345-0D01D72E216C}" presName="connector2" presStyleLbl="sibTrans2D1" presStyleIdx="1" presStyleCnt="3"/>
      <dgm:spPr/>
    </dgm:pt>
    <dgm:pt modelId="{742526AA-42D7-43E4-9D55-339D8D317514}" type="pres">
      <dgm:prSet presAssocID="{3682E791-1A38-430E-80C6-E9F7000FA6E4}" presName="connector3" presStyleLbl="sibTrans2D1" presStyleIdx="2" presStyleCnt="3"/>
      <dgm:spPr/>
    </dgm:pt>
  </dgm:ptLst>
  <dgm:cxnLst>
    <dgm:cxn modelId="{6F2BB01A-6FBE-4F70-B346-4BF97AEB9F31}" type="presOf" srcId="{CAFF5BB2-EBC9-410C-9345-0D01D72E216C}" destId="{1FE14346-F7C0-4F1E-86A9-0740B9E1A670}" srcOrd="0" destOrd="0" presId="urn:microsoft.com/office/officeart/2005/8/layout/gear1"/>
    <dgm:cxn modelId="{3AE2D933-7802-49BF-BE5D-89462B176969}" type="presOf" srcId="{F31EB048-04C3-4716-A5CC-4752815885C2}" destId="{13D292A5-E042-4441-94E1-88B45C2CDD16}" srcOrd="0" destOrd="0" presId="urn:microsoft.com/office/officeart/2005/8/layout/gear1"/>
    <dgm:cxn modelId="{27DC7B39-98F3-4826-98EB-42DC6DEC94EB}" srcId="{2FED05C4-9491-4941-B92F-55924BED0AEB}" destId="{9D293A25-4677-4950-9B68-69F2E8DA24E9}" srcOrd="0" destOrd="0" parTransId="{0C11BE46-C308-4B38-9786-91767F56A2EB}" sibTransId="{53C6879F-50BA-494F-BFEF-9BC06CDA368B}"/>
    <dgm:cxn modelId="{64E9535B-A5ED-4449-806D-1D2C5E56F90C}" type="presOf" srcId="{9D293A25-4677-4950-9B68-69F2E8DA24E9}" destId="{739A8575-1630-44B5-AA17-8FBA8AD54EFF}" srcOrd="0" destOrd="0" presId="urn:microsoft.com/office/officeart/2005/8/layout/gear1"/>
    <dgm:cxn modelId="{5CBD9F67-89F7-41AC-8525-B29DDF29869C}" type="presOf" srcId="{2FED05C4-9491-4941-B92F-55924BED0AEB}" destId="{6CF573AD-A6EA-4507-B51F-DDE0349A5610}" srcOrd="3" destOrd="0" presId="urn:microsoft.com/office/officeart/2005/8/layout/gear1"/>
    <dgm:cxn modelId="{78C61F68-A560-480F-BF92-6F2E63D434C6}" srcId="{848D7D6F-033F-473C-90C8-91F0AE3B1449}" destId="{47D92F79-5286-4C60-AA84-473CA13E355D}" srcOrd="1" destOrd="0" parTransId="{87C4FC8C-A067-4685-9598-2022EAE535C4}" sibTransId="{CAFF5BB2-EBC9-410C-9345-0D01D72E216C}"/>
    <dgm:cxn modelId="{8E1F0F6F-3001-4B56-A523-B8C48F1C3F04}" type="presOf" srcId="{2FED05C4-9491-4941-B92F-55924BED0AEB}" destId="{980D4F8B-8F02-4AD9-BE50-79D3B5C1DCF0}" srcOrd="2" destOrd="0" presId="urn:microsoft.com/office/officeart/2005/8/layout/gear1"/>
    <dgm:cxn modelId="{61DB606F-4158-4BD1-8FB4-5EB1EB52336F}" type="presOf" srcId="{848D7D6F-033F-473C-90C8-91F0AE3B1449}" destId="{752FB8D8-90CB-4D9F-92A0-7BF2ABD02648}" srcOrd="0" destOrd="0" presId="urn:microsoft.com/office/officeart/2005/8/layout/gear1"/>
    <dgm:cxn modelId="{EFC54A54-326B-4BAC-99AD-AC19B5DFF9EB}" type="presOf" srcId="{EB2C4BFC-365C-4B87-A17D-F0E7A0693C42}" destId="{5767453B-03AE-4029-8EF2-1D0B15D2A4DB}" srcOrd="2" destOrd="0" presId="urn:microsoft.com/office/officeart/2005/8/layout/gear1"/>
    <dgm:cxn modelId="{A02DF555-3DB8-410F-834D-4C6D5C9D2310}" srcId="{848D7D6F-033F-473C-90C8-91F0AE3B1449}" destId="{2FED05C4-9491-4941-B92F-55924BED0AEB}" srcOrd="2" destOrd="0" parTransId="{D7EADF72-1FB1-48D4-A15C-4684D6A36DCB}" sibTransId="{3682E791-1A38-430E-80C6-E9F7000FA6E4}"/>
    <dgm:cxn modelId="{21CC7456-DFB4-44EA-847D-EA0D679C8F68}" type="presOf" srcId="{EB2C4BFC-365C-4B87-A17D-F0E7A0693C42}" destId="{BA57BA52-13A9-418C-915F-E04A5B79BA5C}" srcOrd="1" destOrd="0" presId="urn:microsoft.com/office/officeart/2005/8/layout/gear1"/>
    <dgm:cxn modelId="{0D0EEC89-6FCD-49E5-A0B4-28AEE3EBA3C3}" type="presOf" srcId="{2FED05C4-9491-4941-B92F-55924BED0AEB}" destId="{B2B6979A-4BD3-427B-B515-6D85BD9BB58D}" srcOrd="1" destOrd="0" presId="urn:microsoft.com/office/officeart/2005/8/layout/gear1"/>
    <dgm:cxn modelId="{651B1C99-FE13-4605-B897-F04F8B91EBED}" type="presOf" srcId="{47D92F79-5286-4C60-AA84-473CA13E355D}" destId="{3385D7D7-41DA-47EC-BBEF-E74B00470DF8}" srcOrd="0" destOrd="0" presId="urn:microsoft.com/office/officeart/2005/8/layout/gear1"/>
    <dgm:cxn modelId="{554D6BA2-B5D7-4DE7-A3F0-2DE38445DA23}" type="presOf" srcId="{3682E791-1A38-430E-80C6-E9F7000FA6E4}" destId="{742526AA-42D7-43E4-9D55-339D8D317514}" srcOrd="0" destOrd="0" presId="urn:microsoft.com/office/officeart/2005/8/layout/gear1"/>
    <dgm:cxn modelId="{556708C7-1D5D-4F6D-816A-2E3C1FAF0230}" type="presOf" srcId="{2FED05C4-9491-4941-B92F-55924BED0AEB}" destId="{F5B2D2EA-5D45-4EAF-A16C-69227006113A}" srcOrd="0" destOrd="0" presId="urn:microsoft.com/office/officeart/2005/8/layout/gear1"/>
    <dgm:cxn modelId="{4AA184D8-894D-4DD0-96F9-3803E6F5884B}" srcId="{848D7D6F-033F-473C-90C8-91F0AE3B1449}" destId="{EB2C4BFC-365C-4B87-A17D-F0E7A0693C42}" srcOrd="0" destOrd="0" parTransId="{DD4768E5-3737-415D-9618-B4DE3B31F6FB}" sibTransId="{F31EB048-04C3-4716-A5CC-4752815885C2}"/>
    <dgm:cxn modelId="{2067F2DA-CB91-4B59-86EC-785CE2134DA8}" type="presOf" srcId="{EB2C4BFC-365C-4B87-A17D-F0E7A0693C42}" destId="{02625B31-8CF4-40BB-A99A-BB31CBABEC4B}" srcOrd="0" destOrd="0" presId="urn:microsoft.com/office/officeart/2005/8/layout/gear1"/>
    <dgm:cxn modelId="{8CEE8DDB-4FCD-4D4C-AC8C-3AEF4FA13AF4}" type="presOf" srcId="{47D92F79-5286-4C60-AA84-473CA13E355D}" destId="{368212E7-1ABE-4942-A75E-9DF8436C8490}" srcOrd="1" destOrd="0" presId="urn:microsoft.com/office/officeart/2005/8/layout/gear1"/>
    <dgm:cxn modelId="{831FE3FF-2F7B-4EF5-BFF1-08F0A66B2DEB}" type="presOf" srcId="{47D92F79-5286-4C60-AA84-473CA13E355D}" destId="{714F8EB8-7491-4641-8B0F-C6D76384811B}" srcOrd="2" destOrd="0" presId="urn:microsoft.com/office/officeart/2005/8/layout/gear1"/>
    <dgm:cxn modelId="{694D5294-302C-4669-823F-D762B1E0EEEF}" type="presParOf" srcId="{752FB8D8-90CB-4D9F-92A0-7BF2ABD02648}" destId="{02625B31-8CF4-40BB-A99A-BB31CBABEC4B}" srcOrd="0" destOrd="0" presId="urn:microsoft.com/office/officeart/2005/8/layout/gear1"/>
    <dgm:cxn modelId="{80E3DC46-B29B-4E4B-9114-203AB512A0E1}" type="presParOf" srcId="{752FB8D8-90CB-4D9F-92A0-7BF2ABD02648}" destId="{BA57BA52-13A9-418C-915F-E04A5B79BA5C}" srcOrd="1" destOrd="0" presId="urn:microsoft.com/office/officeart/2005/8/layout/gear1"/>
    <dgm:cxn modelId="{274B8B7E-C316-4235-9CBD-88DD812F4390}" type="presParOf" srcId="{752FB8D8-90CB-4D9F-92A0-7BF2ABD02648}" destId="{5767453B-03AE-4029-8EF2-1D0B15D2A4DB}" srcOrd="2" destOrd="0" presId="urn:microsoft.com/office/officeart/2005/8/layout/gear1"/>
    <dgm:cxn modelId="{97DE12B6-A30A-4101-9915-0B92A784DFF3}" type="presParOf" srcId="{752FB8D8-90CB-4D9F-92A0-7BF2ABD02648}" destId="{3385D7D7-41DA-47EC-BBEF-E74B00470DF8}" srcOrd="3" destOrd="0" presId="urn:microsoft.com/office/officeart/2005/8/layout/gear1"/>
    <dgm:cxn modelId="{660675F0-BBDB-454B-894A-0D614C957292}" type="presParOf" srcId="{752FB8D8-90CB-4D9F-92A0-7BF2ABD02648}" destId="{368212E7-1ABE-4942-A75E-9DF8436C8490}" srcOrd="4" destOrd="0" presId="urn:microsoft.com/office/officeart/2005/8/layout/gear1"/>
    <dgm:cxn modelId="{CA2B6951-A972-4131-BFBE-7985DEBD216D}" type="presParOf" srcId="{752FB8D8-90CB-4D9F-92A0-7BF2ABD02648}" destId="{714F8EB8-7491-4641-8B0F-C6D76384811B}" srcOrd="5" destOrd="0" presId="urn:microsoft.com/office/officeart/2005/8/layout/gear1"/>
    <dgm:cxn modelId="{12CC9212-1D00-4E1B-9722-3829F44D02D5}" type="presParOf" srcId="{752FB8D8-90CB-4D9F-92A0-7BF2ABD02648}" destId="{F5B2D2EA-5D45-4EAF-A16C-69227006113A}" srcOrd="6" destOrd="0" presId="urn:microsoft.com/office/officeart/2005/8/layout/gear1"/>
    <dgm:cxn modelId="{4EB4B8E0-1A46-406D-B5A2-C7451386B848}" type="presParOf" srcId="{752FB8D8-90CB-4D9F-92A0-7BF2ABD02648}" destId="{B2B6979A-4BD3-427B-B515-6D85BD9BB58D}" srcOrd="7" destOrd="0" presId="urn:microsoft.com/office/officeart/2005/8/layout/gear1"/>
    <dgm:cxn modelId="{E2151B2B-F8ED-4F97-A000-188F4DE287D1}" type="presParOf" srcId="{752FB8D8-90CB-4D9F-92A0-7BF2ABD02648}" destId="{980D4F8B-8F02-4AD9-BE50-79D3B5C1DCF0}" srcOrd="8" destOrd="0" presId="urn:microsoft.com/office/officeart/2005/8/layout/gear1"/>
    <dgm:cxn modelId="{3FD6EBF5-8EB4-4E7E-9E42-BEEEE10072E8}" type="presParOf" srcId="{752FB8D8-90CB-4D9F-92A0-7BF2ABD02648}" destId="{6CF573AD-A6EA-4507-B51F-DDE0349A5610}" srcOrd="9" destOrd="0" presId="urn:microsoft.com/office/officeart/2005/8/layout/gear1"/>
    <dgm:cxn modelId="{116F033E-55A7-4A6A-95A8-F975C4CF2607}" type="presParOf" srcId="{752FB8D8-90CB-4D9F-92A0-7BF2ABD02648}" destId="{739A8575-1630-44B5-AA17-8FBA8AD54EFF}" srcOrd="10" destOrd="0" presId="urn:microsoft.com/office/officeart/2005/8/layout/gear1"/>
    <dgm:cxn modelId="{E55EF6C6-16E8-4779-AF61-ECF93347CA6F}" type="presParOf" srcId="{752FB8D8-90CB-4D9F-92A0-7BF2ABD02648}" destId="{13D292A5-E042-4441-94E1-88B45C2CDD16}" srcOrd="11" destOrd="0" presId="urn:microsoft.com/office/officeart/2005/8/layout/gear1"/>
    <dgm:cxn modelId="{7360C7F2-998C-4149-954C-4ADCCB05C52B}" type="presParOf" srcId="{752FB8D8-90CB-4D9F-92A0-7BF2ABD02648}" destId="{1FE14346-F7C0-4F1E-86A9-0740B9E1A670}" srcOrd="12" destOrd="0" presId="urn:microsoft.com/office/officeart/2005/8/layout/gear1"/>
    <dgm:cxn modelId="{C5089268-118A-4D6C-8D7F-2CC614F1CEB4}" type="presParOf" srcId="{752FB8D8-90CB-4D9F-92A0-7BF2ABD02648}" destId="{742526AA-42D7-43E4-9D55-339D8D317514}" srcOrd="1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930C46-1BE1-458B-8470-7077293822C3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D20836B-3E1E-4E8B-B51E-F58073B70C9C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Предоставление отчетности по существующим межд.показателям по ЗЭ</a:t>
          </a:r>
        </a:p>
      </dgm:t>
    </dgm:pt>
    <dgm:pt modelId="{51930C14-8DBD-424C-B281-83DE9451D033}" type="parTrans" cxnId="{33DAC1E6-2D30-4329-B09E-1ED1BC58ADC9}">
      <dgm:prSet/>
      <dgm:spPr/>
      <dgm:t>
        <a:bodyPr/>
        <a:lstStyle/>
        <a:p>
          <a:endParaRPr lang="ru-RU"/>
        </a:p>
      </dgm:t>
    </dgm:pt>
    <dgm:pt modelId="{A45DD8BC-2A31-4267-969B-3934CFCA8F0A}" type="sibTrans" cxnId="{33DAC1E6-2D30-4329-B09E-1ED1BC58ADC9}">
      <dgm:prSet/>
      <dgm:spPr/>
      <dgm:t>
        <a:bodyPr/>
        <a:lstStyle/>
        <a:p>
          <a:endParaRPr lang="ru-RU"/>
        </a:p>
      </dgm:t>
    </dgm:pt>
    <dgm:pt modelId="{EE58D77F-95F6-4541-8483-CBC01E1433A3}">
      <dgm:prSet phldrT="[Текст]" custT="1"/>
      <dgm:spPr/>
      <dgm:t>
        <a:bodyPr/>
        <a:lstStyle/>
        <a:p>
          <a:r>
            <a:rPr lang="ru-RU" sz="900" dirty="0">
              <a:solidFill>
                <a:schemeClr val="tx1"/>
              </a:solidFill>
            </a:rPr>
            <a:t>Разработка региональной Дорожной карты ЗЭ</a:t>
          </a:r>
        </a:p>
      </dgm:t>
    </dgm:pt>
    <dgm:pt modelId="{9C0DFD78-5CA1-4577-AEE9-91393F42702F}" type="parTrans" cxnId="{73FA8EB8-DB44-4041-8105-3258B9393048}">
      <dgm:prSet/>
      <dgm:spPr/>
      <dgm:t>
        <a:bodyPr/>
        <a:lstStyle/>
        <a:p>
          <a:endParaRPr lang="ru-RU"/>
        </a:p>
      </dgm:t>
    </dgm:pt>
    <dgm:pt modelId="{7BAA92D4-AF83-47F2-9132-C698F48DDBE0}" type="sibTrans" cxnId="{73FA8EB8-DB44-4041-8105-3258B9393048}">
      <dgm:prSet/>
      <dgm:spPr/>
      <dgm:t>
        <a:bodyPr/>
        <a:lstStyle/>
        <a:p>
          <a:endParaRPr lang="ru-RU"/>
        </a:p>
      </dgm:t>
    </dgm:pt>
    <dgm:pt modelId="{948D33CC-BA34-4B0F-B296-F732B4AD4288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Передача подходов ЗР и </a:t>
          </a:r>
          <a:r>
            <a:rPr lang="ru-RU" dirty="0" err="1">
              <a:solidFill>
                <a:schemeClr val="tx1"/>
              </a:solidFill>
            </a:rPr>
            <a:t>эконом.моделей</a:t>
          </a:r>
          <a:endParaRPr lang="ru-RU" dirty="0">
            <a:solidFill>
              <a:schemeClr val="tx1"/>
            </a:solidFill>
          </a:endParaRPr>
        </a:p>
      </dgm:t>
    </dgm:pt>
    <dgm:pt modelId="{5BC7D456-1AA7-46C2-9DD7-7E789E8B7B16}" type="parTrans" cxnId="{1B6FFF70-0597-44D0-89F9-9E752B0A06C7}">
      <dgm:prSet/>
      <dgm:spPr/>
      <dgm:t>
        <a:bodyPr/>
        <a:lstStyle/>
        <a:p>
          <a:endParaRPr lang="ru-RU"/>
        </a:p>
      </dgm:t>
    </dgm:pt>
    <dgm:pt modelId="{2DCBB68F-F40B-4D5F-9F7E-971AB4F122F6}" type="sibTrans" cxnId="{1B6FFF70-0597-44D0-89F9-9E752B0A06C7}">
      <dgm:prSet/>
      <dgm:spPr/>
      <dgm:t>
        <a:bodyPr/>
        <a:lstStyle/>
        <a:p>
          <a:endParaRPr lang="ru-RU"/>
        </a:p>
      </dgm:t>
    </dgm:pt>
    <dgm:pt modelId="{D2598D81-B450-4FE6-B6CE-6F36FF2A098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chemeClr val="tx1"/>
              </a:solidFill>
            </a:rPr>
            <a:t>Поддержка регионального сотрудничества по внедрению ЦУР в Центральной Азии</a:t>
          </a:r>
          <a:endParaRPr lang="ru-RU" sz="1600" dirty="0">
            <a:solidFill>
              <a:schemeClr val="tx1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1"/>
            </a:solidFill>
          </a:endParaRPr>
        </a:p>
      </dgm:t>
    </dgm:pt>
    <dgm:pt modelId="{FB7A2220-FDFF-4782-98F0-A25C03F7F579}" type="parTrans" cxnId="{AEA42D6D-6D7E-4CBD-BB19-7E78E8959930}">
      <dgm:prSet/>
      <dgm:spPr/>
      <dgm:t>
        <a:bodyPr/>
        <a:lstStyle/>
        <a:p>
          <a:endParaRPr lang="ru-RU"/>
        </a:p>
      </dgm:t>
    </dgm:pt>
    <dgm:pt modelId="{EC4F2CCB-0A0A-4712-99F7-3A99AD967B97}" type="sibTrans" cxnId="{AEA42D6D-6D7E-4CBD-BB19-7E78E8959930}">
      <dgm:prSet/>
      <dgm:spPr/>
      <dgm:t>
        <a:bodyPr/>
        <a:lstStyle/>
        <a:p>
          <a:endParaRPr lang="ru-RU"/>
        </a:p>
      </dgm:t>
    </dgm:pt>
    <dgm:pt modelId="{FC92D340-09EF-4FF5-A524-3BFD647E5762}" type="pres">
      <dgm:prSet presAssocID="{8D930C46-1BE1-458B-8470-7077293822C3}" presName="Name0" presStyleCnt="0">
        <dgm:presLayoutVars>
          <dgm:chMax val="4"/>
          <dgm:resizeHandles val="exact"/>
        </dgm:presLayoutVars>
      </dgm:prSet>
      <dgm:spPr/>
    </dgm:pt>
    <dgm:pt modelId="{BABF2519-662A-4135-BDC5-C4ADA8E73730}" type="pres">
      <dgm:prSet presAssocID="{8D930C46-1BE1-458B-8470-7077293822C3}" presName="ellipse" presStyleLbl="trBgShp" presStyleIdx="0" presStyleCnt="1" custScaleX="129341" custScaleY="145902" custLinFactNeighborX="-4465" custLinFactNeighborY="-424"/>
      <dgm:spPr>
        <a:solidFill>
          <a:schemeClr val="accent1">
            <a:lumMod val="60000"/>
            <a:lumOff val="40000"/>
            <a:alpha val="40000"/>
          </a:schemeClr>
        </a:solidFill>
      </dgm:spPr>
    </dgm:pt>
    <dgm:pt modelId="{6AA27591-9E8E-46FC-A291-23AA13498896}" type="pres">
      <dgm:prSet presAssocID="{8D930C46-1BE1-458B-8470-7077293822C3}" presName="arrow1" presStyleLbl="fgShp" presStyleIdx="0" presStyleCnt="1" custLinFactNeighborX="-34507" custLinFactNeighborY="41178"/>
      <dgm:spPr/>
    </dgm:pt>
    <dgm:pt modelId="{015E5CEC-DFF2-4592-802C-B51C652210DC}" type="pres">
      <dgm:prSet presAssocID="{8D930C46-1BE1-458B-8470-7077293822C3}" presName="rectangle" presStyleLbl="revTx" presStyleIdx="0" presStyleCnt="1" custAng="0" custLinFactNeighborX="-7512" custLinFactNeighborY="16854">
        <dgm:presLayoutVars>
          <dgm:bulletEnabled val="1"/>
        </dgm:presLayoutVars>
      </dgm:prSet>
      <dgm:spPr/>
    </dgm:pt>
    <dgm:pt modelId="{1E22FD62-DEDC-4808-BD53-F7027F5987DE}" type="pres">
      <dgm:prSet presAssocID="{EE58D77F-95F6-4541-8483-CBC01E1433A3}" presName="item1" presStyleLbl="node1" presStyleIdx="0" presStyleCnt="3" custScaleX="74864" custScaleY="74864" custLinFactX="-13857" custLinFactNeighborX="-100000" custLinFactNeighborY="-5368">
        <dgm:presLayoutVars>
          <dgm:bulletEnabled val="1"/>
        </dgm:presLayoutVars>
      </dgm:prSet>
      <dgm:spPr/>
    </dgm:pt>
    <dgm:pt modelId="{7BBF002A-A5B1-4C3A-A998-1DD420D4605D}" type="pres">
      <dgm:prSet presAssocID="{948D33CC-BA34-4B0F-B296-F732B4AD4288}" presName="item2" presStyleLbl="node1" presStyleIdx="1" presStyleCnt="3" custLinFactNeighborX="1565" custLinFactNeighborY="-49234">
        <dgm:presLayoutVars>
          <dgm:bulletEnabled val="1"/>
        </dgm:presLayoutVars>
      </dgm:prSet>
      <dgm:spPr/>
    </dgm:pt>
    <dgm:pt modelId="{13D75A6A-29E3-48EF-B36A-72194E633D07}" type="pres">
      <dgm:prSet presAssocID="{D2598D81-B450-4FE6-B6CE-6F36FF2A098A}" presName="item3" presStyleLbl="node1" presStyleIdx="2" presStyleCnt="3" custLinFactX="-94554" custLinFactNeighborX="-100000" custLinFactNeighborY="6243">
        <dgm:presLayoutVars>
          <dgm:bulletEnabled val="1"/>
        </dgm:presLayoutVars>
      </dgm:prSet>
      <dgm:spPr>
        <a:prstGeom prst="ellipse">
          <a:avLst/>
        </a:prstGeom>
      </dgm:spPr>
    </dgm:pt>
    <dgm:pt modelId="{5680A3B9-4EE4-4A15-8351-FD3F227BD820}" type="pres">
      <dgm:prSet presAssocID="{8D930C46-1BE1-458B-8470-7077293822C3}" presName="funnel" presStyleLbl="trAlignAcc1" presStyleIdx="0" presStyleCnt="1" custScaleX="130761" custScaleY="143361" custLinFactNeighborX="-4036" custLinFactNeighborY="12211"/>
      <dgm:spPr/>
    </dgm:pt>
  </dgm:ptLst>
  <dgm:cxnLst>
    <dgm:cxn modelId="{CDC33C2B-0199-4F30-BCE1-8CA6084FDD2A}" type="presOf" srcId="{8D20836B-3E1E-4E8B-B51E-F58073B70C9C}" destId="{13D75A6A-29E3-48EF-B36A-72194E633D07}" srcOrd="0" destOrd="0" presId="urn:microsoft.com/office/officeart/2005/8/layout/funnel1"/>
    <dgm:cxn modelId="{5C45E540-8F2E-4CDB-99FF-1D957AC28319}" type="presOf" srcId="{D2598D81-B450-4FE6-B6CE-6F36FF2A098A}" destId="{015E5CEC-DFF2-4592-802C-B51C652210DC}" srcOrd="0" destOrd="0" presId="urn:microsoft.com/office/officeart/2005/8/layout/funnel1"/>
    <dgm:cxn modelId="{26527064-765E-4CDE-BCF9-D8D8866D6897}" type="presOf" srcId="{EE58D77F-95F6-4541-8483-CBC01E1433A3}" destId="{7BBF002A-A5B1-4C3A-A998-1DD420D4605D}" srcOrd="0" destOrd="0" presId="urn:microsoft.com/office/officeart/2005/8/layout/funnel1"/>
    <dgm:cxn modelId="{AEA42D6D-6D7E-4CBD-BB19-7E78E8959930}" srcId="{8D930C46-1BE1-458B-8470-7077293822C3}" destId="{D2598D81-B450-4FE6-B6CE-6F36FF2A098A}" srcOrd="3" destOrd="0" parTransId="{FB7A2220-FDFF-4782-98F0-A25C03F7F579}" sibTransId="{EC4F2CCB-0A0A-4712-99F7-3A99AD967B97}"/>
    <dgm:cxn modelId="{1B6FFF70-0597-44D0-89F9-9E752B0A06C7}" srcId="{8D930C46-1BE1-458B-8470-7077293822C3}" destId="{948D33CC-BA34-4B0F-B296-F732B4AD4288}" srcOrd="2" destOrd="0" parTransId="{5BC7D456-1AA7-46C2-9DD7-7E789E8B7B16}" sibTransId="{2DCBB68F-F40B-4D5F-9F7E-971AB4F122F6}"/>
    <dgm:cxn modelId="{7BCED598-D9CC-43E4-B950-C93F575135B1}" type="presOf" srcId="{8D930C46-1BE1-458B-8470-7077293822C3}" destId="{FC92D340-09EF-4FF5-A524-3BFD647E5762}" srcOrd="0" destOrd="0" presId="urn:microsoft.com/office/officeart/2005/8/layout/funnel1"/>
    <dgm:cxn modelId="{657FF5AE-7872-4845-B0D2-515DE479CC9D}" type="presOf" srcId="{948D33CC-BA34-4B0F-B296-F732B4AD4288}" destId="{1E22FD62-DEDC-4808-BD53-F7027F5987DE}" srcOrd="0" destOrd="0" presId="urn:microsoft.com/office/officeart/2005/8/layout/funnel1"/>
    <dgm:cxn modelId="{73FA8EB8-DB44-4041-8105-3258B9393048}" srcId="{8D930C46-1BE1-458B-8470-7077293822C3}" destId="{EE58D77F-95F6-4541-8483-CBC01E1433A3}" srcOrd="1" destOrd="0" parTransId="{9C0DFD78-5CA1-4577-AEE9-91393F42702F}" sibTransId="{7BAA92D4-AF83-47F2-9132-C698F48DDBE0}"/>
    <dgm:cxn modelId="{33DAC1E6-2D30-4329-B09E-1ED1BC58ADC9}" srcId="{8D930C46-1BE1-458B-8470-7077293822C3}" destId="{8D20836B-3E1E-4E8B-B51E-F58073B70C9C}" srcOrd="0" destOrd="0" parTransId="{51930C14-8DBD-424C-B281-83DE9451D033}" sibTransId="{A45DD8BC-2A31-4267-969B-3934CFCA8F0A}"/>
    <dgm:cxn modelId="{0D9491D0-222A-4ABE-9198-6F71AB1C2D29}" type="presParOf" srcId="{FC92D340-09EF-4FF5-A524-3BFD647E5762}" destId="{BABF2519-662A-4135-BDC5-C4ADA8E73730}" srcOrd="0" destOrd="0" presId="urn:microsoft.com/office/officeart/2005/8/layout/funnel1"/>
    <dgm:cxn modelId="{9112B9AB-E15D-4C89-8546-AADCD67EF04F}" type="presParOf" srcId="{FC92D340-09EF-4FF5-A524-3BFD647E5762}" destId="{6AA27591-9E8E-46FC-A291-23AA13498896}" srcOrd="1" destOrd="0" presId="urn:microsoft.com/office/officeart/2005/8/layout/funnel1"/>
    <dgm:cxn modelId="{80524588-CAB3-47C0-A9E2-D2A8DC6696B1}" type="presParOf" srcId="{FC92D340-09EF-4FF5-A524-3BFD647E5762}" destId="{015E5CEC-DFF2-4592-802C-B51C652210DC}" srcOrd="2" destOrd="0" presId="urn:microsoft.com/office/officeart/2005/8/layout/funnel1"/>
    <dgm:cxn modelId="{55E9D2E1-8BFC-4735-8399-DCEDB27AF371}" type="presParOf" srcId="{FC92D340-09EF-4FF5-A524-3BFD647E5762}" destId="{1E22FD62-DEDC-4808-BD53-F7027F5987DE}" srcOrd="3" destOrd="0" presId="urn:microsoft.com/office/officeart/2005/8/layout/funnel1"/>
    <dgm:cxn modelId="{B320E729-F8A7-43EF-8E7C-C076612E865F}" type="presParOf" srcId="{FC92D340-09EF-4FF5-A524-3BFD647E5762}" destId="{7BBF002A-A5B1-4C3A-A998-1DD420D4605D}" srcOrd="4" destOrd="0" presId="urn:microsoft.com/office/officeart/2005/8/layout/funnel1"/>
    <dgm:cxn modelId="{1A8E333F-7FF8-4688-AA94-4D6CBF979B08}" type="presParOf" srcId="{FC92D340-09EF-4FF5-A524-3BFD647E5762}" destId="{13D75A6A-29E3-48EF-B36A-72194E633D07}" srcOrd="5" destOrd="0" presId="urn:microsoft.com/office/officeart/2005/8/layout/funnel1"/>
    <dgm:cxn modelId="{4C9C31CE-FDF7-420A-9EBF-836F7C915882}" type="presParOf" srcId="{FC92D340-09EF-4FF5-A524-3BFD647E5762}" destId="{5680A3B9-4EE4-4A15-8351-FD3F227BD82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F0CB18-5DE2-409B-901B-121E7FDA9E99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</dgm:pt>
    <dgm:pt modelId="{91B866DB-DEF1-4E9A-9174-4ADA4390DA32}">
      <dgm:prSet phldrT="[Текст]" custT="1"/>
      <dgm:spPr/>
      <dgm:t>
        <a:bodyPr/>
        <a:lstStyle/>
        <a:p>
          <a:r>
            <a:rPr lang="ru-RU" sz="900" b="1" dirty="0"/>
            <a:t>Определение и разработка основных инструментов и методических рекомендаций, повышающих потенциал и помогающих странам ЦА  в реализации практических мер и в формировании системы показателей</a:t>
          </a:r>
          <a:endParaRPr lang="ru-RU" sz="900" dirty="0"/>
        </a:p>
      </dgm:t>
    </dgm:pt>
    <dgm:pt modelId="{2BB108BE-4183-4932-B68A-146FBBEE0024}" type="parTrans" cxnId="{8776C95E-DD36-4671-A5AB-717B2E286368}">
      <dgm:prSet/>
      <dgm:spPr/>
      <dgm:t>
        <a:bodyPr/>
        <a:lstStyle/>
        <a:p>
          <a:endParaRPr lang="ru-RU"/>
        </a:p>
      </dgm:t>
    </dgm:pt>
    <dgm:pt modelId="{9B4F057C-B551-4D3F-A984-BFA459CFA9DA}" type="sibTrans" cxnId="{8776C95E-DD36-4671-A5AB-717B2E286368}">
      <dgm:prSet/>
      <dgm:spPr/>
      <dgm:t>
        <a:bodyPr/>
        <a:lstStyle/>
        <a:p>
          <a:endParaRPr lang="ru-RU"/>
        </a:p>
      </dgm:t>
    </dgm:pt>
    <dgm:pt modelId="{A6F17B09-1483-4498-907A-183A34E72A27}">
      <dgm:prSet phldrT="[Текст]"/>
      <dgm:spPr/>
      <dgm:t>
        <a:bodyPr/>
        <a:lstStyle/>
        <a:p>
          <a:r>
            <a:rPr lang="ru-RU" b="1" dirty="0"/>
            <a:t>определение приоритетных индикаторов экологической результативности и индикаторов </a:t>
          </a:r>
          <a:r>
            <a:rPr lang="ru-RU" b="1" dirty="0" err="1"/>
            <a:t>эко-эффективности</a:t>
          </a:r>
          <a:endParaRPr lang="ru-RU" dirty="0"/>
        </a:p>
      </dgm:t>
    </dgm:pt>
    <dgm:pt modelId="{64E95B6E-6E8D-4E11-A41A-2BC71036BEAA}" type="parTrans" cxnId="{63D134A1-AAB0-427A-95DA-596B5075D8B3}">
      <dgm:prSet/>
      <dgm:spPr/>
      <dgm:t>
        <a:bodyPr/>
        <a:lstStyle/>
        <a:p>
          <a:endParaRPr lang="ru-RU"/>
        </a:p>
      </dgm:t>
    </dgm:pt>
    <dgm:pt modelId="{6D7E55B6-D80C-4870-A5F4-E55AB59E82E6}" type="sibTrans" cxnId="{63D134A1-AAB0-427A-95DA-596B5075D8B3}">
      <dgm:prSet/>
      <dgm:spPr/>
      <dgm:t>
        <a:bodyPr/>
        <a:lstStyle/>
        <a:p>
          <a:endParaRPr lang="ru-RU"/>
        </a:p>
      </dgm:t>
    </dgm:pt>
    <dgm:pt modelId="{CB6685C3-C054-41D9-9191-33369608978B}">
      <dgm:prSet phldrT="[Текст]"/>
      <dgm:spPr/>
      <dgm:t>
        <a:bodyPr/>
        <a:lstStyle/>
        <a:p>
          <a:r>
            <a:rPr lang="ru-RU" b="1" dirty="0"/>
            <a:t>содействие странам ЦА в сборе четкой, согласованной ССЭИ</a:t>
          </a:r>
          <a:endParaRPr lang="ru-RU" dirty="0"/>
        </a:p>
      </dgm:t>
    </dgm:pt>
    <dgm:pt modelId="{D8F52D58-8551-4AC9-BA93-DD8FB4CA69A4}" type="parTrans" cxnId="{AA78B82F-187B-4013-AD30-CDE1A53159B5}">
      <dgm:prSet/>
      <dgm:spPr/>
      <dgm:t>
        <a:bodyPr/>
        <a:lstStyle/>
        <a:p>
          <a:endParaRPr lang="ru-RU"/>
        </a:p>
      </dgm:t>
    </dgm:pt>
    <dgm:pt modelId="{13B7E4DD-1FD9-4B02-BF1B-2CF53F007831}" type="sibTrans" cxnId="{AA78B82F-187B-4013-AD30-CDE1A53159B5}">
      <dgm:prSet/>
      <dgm:spPr/>
      <dgm:t>
        <a:bodyPr/>
        <a:lstStyle/>
        <a:p>
          <a:endParaRPr lang="ru-RU"/>
        </a:p>
      </dgm:t>
    </dgm:pt>
    <dgm:pt modelId="{D5AEC161-D157-4EA8-B841-21DB4F08072D}">
      <dgm:prSet phldrT="[Текст]"/>
      <dgm:spPr/>
      <dgm:t>
        <a:bodyPr/>
        <a:lstStyle/>
        <a:p>
          <a:endParaRPr lang="ru-RU" dirty="0"/>
        </a:p>
      </dgm:t>
    </dgm:pt>
    <dgm:pt modelId="{4DA3CAAC-65DE-492F-A482-6CDF68990438}" type="parTrans" cxnId="{D0F6D8F6-6480-4E61-80FD-CDA37292DE1D}">
      <dgm:prSet/>
      <dgm:spPr/>
      <dgm:t>
        <a:bodyPr/>
        <a:lstStyle/>
        <a:p>
          <a:endParaRPr lang="ru-RU"/>
        </a:p>
      </dgm:t>
    </dgm:pt>
    <dgm:pt modelId="{D29B1D0B-BF43-41D1-85BE-6D3C9852255D}" type="sibTrans" cxnId="{D0F6D8F6-6480-4E61-80FD-CDA37292DE1D}">
      <dgm:prSet/>
      <dgm:spPr/>
      <dgm:t>
        <a:bodyPr/>
        <a:lstStyle/>
        <a:p>
          <a:endParaRPr lang="ru-RU"/>
        </a:p>
      </dgm:t>
    </dgm:pt>
    <dgm:pt modelId="{6651D6AB-F252-4D86-917A-1CE6BC7785A5}" type="pres">
      <dgm:prSet presAssocID="{76F0CB18-5DE2-409B-901B-121E7FDA9E99}" presName="arrowDiagram" presStyleCnt="0">
        <dgm:presLayoutVars>
          <dgm:chMax val="5"/>
          <dgm:dir/>
          <dgm:resizeHandles val="exact"/>
        </dgm:presLayoutVars>
      </dgm:prSet>
      <dgm:spPr/>
    </dgm:pt>
    <dgm:pt modelId="{B6B74C17-98E2-4F0C-8B72-063871DFB7C2}" type="pres">
      <dgm:prSet presAssocID="{76F0CB18-5DE2-409B-901B-121E7FDA9E99}" presName="arrow" presStyleLbl="bgShp" presStyleIdx="0" presStyleCnt="1"/>
      <dgm:spPr/>
    </dgm:pt>
    <dgm:pt modelId="{A703C788-AD00-4A4B-8ECD-3A80648EA3B3}" type="pres">
      <dgm:prSet presAssocID="{76F0CB18-5DE2-409B-901B-121E7FDA9E99}" presName="arrowDiagram4" presStyleCnt="0"/>
      <dgm:spPr/>
    </dgm:pt>
    <dgm:pt modelId="{600018A2-FA09-4EEC-8B7E-37F77E01B653}" type="pres">
      <dgm:prSet presAssocID="{91B866DB-DEF1-4E9A-9174-4ADA4390DA32}" presName="bullet4a" presStyleLbl="node1" presStyleIdx="0" presStyleCnt="4"/>
      <dgm:spPr/>
    </dgm:pt>
    <dgm:pt modelId="{74BEAF5B-581F-4166-836D-2B51C9D25857}" type="pres">
      <dgm:prSet presAssocID="{91B866DB-DEF1-4E9A-9174-4ADA4390DA32}" presName="textBox4a" presStyleLbl="revTx" presStyleIdx="0" presStyleCnt="4">
        <dgm:presLayoutVars>
          <dgm:bulletEnabled val="1"/>
        </dgm:presLayoutVars>
      </dgm:prSet>
      <dgm:spPr/>
    </dgm:pt>
    <dgm:pt modelId="{35490959-31F9-4FB1-B61B-CBA47EA457DC}" type="pres">
      <dgm:prSet presAssocID="{A6F17B09-1483-4498-907A-183A34E72A27}" presName="bullet4b" presStyleLbl="node1" presStyleIdx="1" presStyleCnt="4"/>
      <dgm:spPr/>
    </dgm:pt>
    <dgm:pt modelId="{CDBCC635-BD70-4FA7-9A27-028636650A2B}" type="pres">
      <dgm:prSet presAssocID="{A6F17B09-1483-4498-907A-183A34E72A27}" presName="textBox4b" presStyleLbl="revTx" presStyleIdx="1" presStyleCnt="4">
        <dgm:presLayoutVars>
          <dgm:bulletEnabled val="1"/>
        </dgm:presLayoutVars>
      </dgm:prSet>
      <dgm:spPr/>
    </dgm:pt>
    <dgm:pt modelId="{6A140812-9648-405A-ADA1-6721A9A85AF9}" type="pres">
      <dgm:prSet presAssocID="{CB6685C3-C054-41D9-9191-33369608978B}" presName="bullet4c" presStyleLbl="node1" presStyleIdx="2" presStyleCnt="4"/>
      <dgm:spPr/>
    </dgm:pt>
    <dgm:pt modelId="{6817BCA6-7A89-4A49-8394-FD89AAE43393}" type="pres">
      <dgm:prSet presAssocID="{CB6685C3-C054-41D9-9191-33369608978B}" presName="textBox4c" presStyleLbl="revTx" presStyleIdx="2" presStyleCnt="4">
        <dgm:presLayoutVars>
          <dgm:bulletEnabled val="1"/>
        </dgm:presLayoutVars>
      </dgm:prSet>
      <dgm:spPr/>
    </dgm:pt>
    <dgm:pt modelId="{5972B573-B83E-44A0-BFE7-789F69C80FBF}" type="pres">
      <dgm:prSet presAssocID="{D5AEC161-D157-4EA8-B841-21DB4F08072D}" presName="bullet4d" presStyleLbl="node1" presStyleIdx="3" presStyleCnt="4"/>
      <dgm:spPr/>
    </dgm:pt>
    <dgm:pt modelId="{8CB036C1-B3AD-4B11-9B19-022B45123B43}" type="pres">
      <dgm:prSet presAssocID="{D5AEC161-D157-4EA8-B841-21DB4F08072D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72BBBE1E-8FFD-4398-A822-0790CE813E94}" type="presOf" srcId="{CB6685C3-C054-41D9-9191-33369608978B}" destId="{6817BCA6-7A89-4A49-8394-FD89AAE43393}" srcOrd="0" destOrd="0" presId="urn:microsoft.com/office/officeart/2005/8/layout/arrow2"/>
    <dgm:cxn modelId="{AA78B82F-187B-4013-AD30-CDE1A53159B5}" srcId="{76F0CB18-5DE2-409B-901B-121E7FDA9E99}" destId="{CB6685C3-C054-41D9-9191-33369608978B}" srcOrd="2" destOrd="0" parTransId="{D8F52D58-8551-4AC9-BA93-DD8FB4CA69A4}" sibTransId="{13B7E4DD-1FD9-4B02-BF1B-2CF53F007831}"/>
    <dgm:cxn modelId="{C7B5BB5C-67B7-44C2-8B8C-A65C909F597A}" type="presOf" srcId="{91B866DB-DEF1-4E9A-9174-4ADA4390DA32}" destId="{74BEAF5B-581F-4166-836D-2B51C9D25857}" srcOrd="0" destOrd="0" presId="urn:microsoft.com/office/officeart/2005/8/layout/arrow2"/>
    <dgm:cxn modelId="{8776C95E-DD36-4671-A5AB-717B2E286368}" srcId="{76F0CB18-5DE2-409B-901B-121E7FDA9E99}" destId="{91B866DB-DEF1-4E9A-9174-4ADA4390DA32}" srcOrd="0" destOrd="0" parTransId="{2BB108BE-4183-4932-B68A-146FBBEE0024}" sibTransId="{9B4F057C-B551-4D3F-A984-BFA459CFA9DA}"/>
    <dgm:cxn modelId="{00669C5F-27D4-4538-9F23-EFC3FD956494}" type="presOf" srcId="{D5AEC161-D157-4EA8-B841-21DB4F08072D}" destId="{8CB036C1-B3AD-4B11-9B19-022B45123B43}" srcOrd="0" destOrd="0" presId="urn:microsoft.com/office/officeart/2005/8/layout/arrow2"/>
    <dgm:cxn modelId="{6FFD7B53-1096-4CC6-8B56-827DF95C30B4}" type="presOf" srcId="{A6F17B09-1483-4498-907A-183A34E72A27}" destId="{CDBCC635-BD70-4FA7-9A27-028636650A2B}" srcOrd="0" destOrd="0" presId="urn:microsoft.com/office/officeart/2005/8/layout/arrow2"/>
    <dgm:cxn modelId="{63D134A1-AAB0-427A-95DA-596B5075D8B3}" srcId="{76F0CB18-5DE2-409B-901B-121E7FDA9E99}" destId="{A6F17B09-1483-4498-907A-183A34E72A27}" srcOrd="1" destOrd="0" parTransId="{64E95B6E-6E8D-4E11-A41A-2BC71036BEAA}" sibTransId="{6D7E55B6-D80C-4870-A5F4-E55AB59E82E6}"/>
    <dgm:cxn modelId="{987E0AE6-466F-48DC-8A5E-D73FE0BDD7D1}" type="presOf" srcId="{76F0CB18-5DE2-409B-901B-121E7FDA9E99}" destId="{6651D6AB-F252-4D86-917A-1CE6BC7785A5}" srcOrd="0" destOrd="0" presId="urn:microsoft.com/office/officeart/2005/8/layout/arrow2"/>
    <dgm:cxn modelId="{D0F6D8F6-6480-4E61-80FD-CDA37292DE1D}" srcId="{76F0CB18-5DE2-409B-901B-121E7FDA9E99}" destId="{D5AEC161-D157-4EA8-B841-21DB4F08072D}" srcOrd="3" destOrd="0" parTransId="{4DA3CAAC-65DE-492F-A482-6CDF68990438}" sibTransId="{D29B1D0B-BF43-41D1-85BE-6D3C9852255D}"/>
    <dgm:cxn modelId="{9F01A297-56AF-498B-AFC0-B9C91D6F90D7}" type="presParOf" srcId="{6651D6AB-F252-4D86-917A-1CE6BC7785A5}" destId="{B6B74C17-98E2-4F0C-8B72-063871DFB7C2}" srcOrd="0" destOrd="0" presId="urn:microsoft.com/office/officeart/2005/8/layout/arrow2"/>
    <dgm:cxn modelId="{C3C63D53-29F7-4F21-A26C-0DA0FD059812}" type="presParOf" srcId="{6651D6AB-F252-4D86-917A-1CE6BC7785A5}" destId="{A703C788-AD00-4A4B-8ECD-3A80648EA3B3}" srcOrd="1" destOrd="0" presId="urn:microsoft.com/office/officeart/2005/8/layout/arrow2"/>
    <dgm:cxn modelId="{1481ED11-F840-4029-BC31-0DFAFD82C5C4}" type="presParOf" srcId="{A703C788-AD00-4A4B-8ECD-3A80648EA3B3}" destId="{600018A2-FA09-4EEC-8B7E-37F77E01B653}" srcOrd="0" destOrd="0" presId="urn:microsoft.com/office/officeart/2005/8/layout/arrow2"/>
    <dgm:cxn modelId="{CBF5E11E-DA1F-4A70-85D1-433E8FCD4B48}" type="presParOf" srcId="{A703C788-AD00-4A4B-8ECD-3A80648EA3B3}" destId="{74BEAF5B-581F-4166-836D-2B51C9D25857}" srcOrd="1" destOrd="0" presId="urn:microsoft.com/office/officeart/2005/8/layout/arrow2"/>
    <dgm:cxn modelId="{BA026494-9884-4F6A-B67B-F9778D307466}" type="presParOf" srcId="{A703C788-AD00-4A4B-8ECD-3A80648EA3B3}" destId="{35490959-31F9-4FB1-B61B-CBA47EA457DC}" srcOrd="2" destOrd="0" presId="urn:microsoft.com/office/officeart/2005/8/layout/arrow2"/>
    <dgm:cxn modelId="{9980C478-2145-49C6-BD31-3A252665EA4B}" type="presParOf" srcId="{A703C788-AD00-4A4B-8ECD-3A80648EA3B3}" destId="{CDBCC635-BD70-4FA7-9A27-028636650A2B}" srcOrd="3" destOrd="0" presId="urn:microsoft.com/office/officeart/2005/8/layout/arrow2"/>
    <dgm:cxn modelId="{8BBC5761-23C7-422A-AA13-4D941DF3844C}" type="presParOf" srcId="{A703C788-AD00-4A4B-8ECD-3A80648EA3B3}" destId="{6A140812-9648-405A-ADA1-6721A9A85AF9}" srcOrd="4" destOrd="0" presId="urn:microsoft.com/office/officeart/2005/8/layout/arrow2"/>
    <dgm:cxn modelId="{23C9B31F-3412-4506-A188-0815B3BB90D0}" type="presParOf" srcId="{A703C788-AD00-4A4B-8ECD-3A80648EA3B3}" destId="{6817BCA6-7A89-4A49-8394-FD89AAE43393}" srcOrd="5" destOrd="0" presId="urn:microsoft.com/office/officeart/2005/8/layout/arrow2"/>
    <dgm:cxn modelId="{93AE236A-5659-4D4D-8845-56A64CD3D6E5}" type="presParOf" srcId="{A703C788-AD00-4A4B-8ECD-3A80648EA3B3}" destId="{5972B573-B83E-44A0-BFE7-789F69C80FBF}" srcOrd="6" destOrd="0" presId="urn:microsoft.com/office/officeart/2005/8/layout/arrow2"/>
    <dgm:cxn modelId="{41926BB0-D7A3-4079-9A9B-5B3ED75C20CC}" type="presParOf" srcId="{A703C788-AD00-4A4B-8ECD-3A80648EA3B3}" destId="{8CB036C1-B3AD-4B11-9B19-022B45123B4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44D1C-8805-4CCB-8E8F-F1F9C1698713}">
      <dsp:nvSpPr>
        <dsp:cNvPr id="0" name=""/>
        <dsp:cNvSpPr/>
      </dsp:nvSpPr>
      <dsp:spPr>
        <a:xfrm>
          <a:off x="3928390" y="2045069"/>
          <a:ext cx="1411446" cy="14114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5500" kern="1200" dirty="0">
              <a:solidFill>
                <a:srgbClr val="FF0000"/>
              </a:solidFill>
            </a:rPr>
            <a:t>ЦА</a:t>
          </a:r>
          <a:endParaRPr lang="ru-RU" sz="5500" kern="1200" dirty="0">
            <a:solidFill>
              <a:srgbClr val="FF0000"/>
            </a:solidFill>
          </a:endParaRPr>
        </a:p>
      </dsp:txBody>
      <dsp:txXfrm>
        <a:off x="4135091" y="2251770"/>
        <a:ext cx="998044" cy="998044"/>
      </dsp:txXfrm>
    </dsp:sp>
    <dsp:sp modelId="{59ADBC45-0119-49CB-8DFE-C108B618B0F4}">
      <dsp:nvSpPr>
        <dsp:cNvPr id="0" name=""/>
        <dsp:cNvSpPr/>
      </dsp:nvSpPr>
      <dsp:spPr>
        <a:xfrm rot="16236659">
          <a:off x="4579809" y="1689759"/>
          <a:ext cx="126119" cy="479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4598525" y="1804654"/>
        <a:ext cx="88283" cy="287935"/>
      </dsp:txXfrm>
    </dsp:sp>
    <dsp:sp modelId="{D1893EB8-CE13-4C93-A10B-607C2C6F5716}">
      <dsp:nvSpPr>
        <dsp:cNvPr id="0" name=""/>
        <dsp:cNvSpPr/>
      </dsp:nvSpPr>
      <dsp:spPr>
        <a:xfrm>
          <a:off x="3556329" y="-258466"/>
          <a:ext cx="2197721" cy="206568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ИУВР, бассейновое планирование, устойчивое развитие водных экосистем</a:t>
          </a:r>
        </a:p>
      </dsp:txBody>
      <dsp:txXfrm>
        <a:off x="3878178" y="44046"/>
        <a:ext cx="1554023" cy="1460656"/>
      </dsp:txXfrm>
    </dsp:sp>
    <dsp:sp modelId="{D1E04A8B-6458-41B3-8545-44B4B235D570}">
      <dsp:nvSpPr>
        <dsp:cNvPr id="0" name=""/>
        <dsp:cNvSpPr/>
      </dsp:nvSpPr>
      <dsp:spPr>
        <a:xfrm rot="19954278">
          <a:off x="5444600" y="1937209"/>
          <a:ext cx="589633" cy="479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452692" y="2066346"/>
        <a:ext cx="445666" cy="287935"/>
      </dsp:txXfrm>
    </dsp:sp>
    <dsp:sp modelId="{DC623F96-7E44-44E2-95CC-B1020217108B}">
      <dsp:nvSpPr>
        <dsp:cNvPr id="0" name=""/>
        <dsp:cNvSpPr/>
      </dsp:nvSpPr>
      <dsp:spPr>
        <a:xfrm>
          <a:off x="6132740" y="407634"/>
          <a:ext cx="2057903" cy="2062758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подходы по УЭ, </a:t>
          </a:r>
          <a:r>
            <a:rPr lang="ru-RU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низкоуглеродному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развитию ЭЭ, ВИЭ</a:t>
          </a:r>
        </a:p>
      </dsp:txBody>
      <dsp:txXfrm>
        <a:off x="6434113" y="709718"/>
        <a:ext cx="1455157" cy="1458590"/>
      </dsp:txXfrm>
    </dsp:sp>
    <dsp:sp modelId="{785BCE4F-F8D4-4831-B460-4F5CA4869866}">
      <dsp:nvSpPr>
        <dsp:cNvPr id="0" name=""/>
        <dsp:cNvSpPr/>
      </dsp:nvSpPr>
      <dsp:spPr>
        <a:xfrm rot="1247868">
          <a:off x="5476974" y="2928817"/>
          <a:ext cx="515163" cy="479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481664" y="2999236"/>
        <a:ext cx="371196" cy="287935"/>
      </dsp:txXfrm>
    </dsp:sp>
    <dsp:sp modelId="{716E9DEF-D842-40CA-AD51-63D4C95BE98D}">
      <dsp:nvSpPr>
        <dsp:cNvPr id="0" name=""/>
        <dsp:cNvSpPr/>
      </dsp:nvSpPr>
      <dsp:spPr>
        <a:xfrm>
          <a:off x="6123944" y="2785867"/>
          <a:ext cx="2019187" cy="1828514"/>
        </a:xfrm>
        <a:prstGeom prst="ellipse">
          <a:avLst/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ССЭИ, ПЭУ, МПС, методы ОЭ и УПК</a:t>
          </a:r>
        </a:p>
      </dsp:txBody>
      <dsp:txXfrm>
        <a:off x="6419647" y="3053647"/>
        <a:ext cx="1427781" cy="1292954"/>
      </dsp:txXfrm>
    </dsp:sp>
    <dsp:sp modelId="{971BB34C-C3A3-414B-85C2-76CB7482B8A2}">
      <dsp:nvSpPr>
        <dsp:cNvPr id="0" name=""/>
        <dsp:cNvSpPr/>
      </dsp:nvSpPr>
      <dsp:spPr>
        <a:xfrm rot="5363298">
          <a:off x="4548579" y="3390246"/>
          <a:ext cx="189845" cy="479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4576751" y="3457749"/>
        <a:ext cx="132892" cy="287935"/>
      </dsp:txXfrm>
    </dsp:sp>
    <dsp:sp modelId="{EFC8DDF6-54A4-455F-B286-DB00C86B92F1}">
      <dsp:nvSpPr>
        <dsp:cNvPr id="0" name=""/>
        <dsp:cNvSpPr/>
      </dsp:nvSpPr>
      <dsp:spPr>
        <a:xfrm>
          <a:off x="3628330" y="3814615"/>
          <a:ext cx="2053555" cy="180532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продвижение механизмов, подходов и опыта РЭЦЦА через СМИ</a:t>
          </a:r>
        </a:p>
      </dsp:txBody>
      <dsp:txXfrm>
        <a:off x="3929066" y="4078999"/>
        <a:ext cx="1452083" cy="1276556"/>
      </dsp:txXfrm>
    </dsp:sp>
    <dsp:sp modelId="{ABBD27D1-D9EC-4F5C-8B36-179C8306AB90}">
      <dsp:nvSpPr>
        <dsp:cNvPr id="0" name=""/>
        <dsp:cNvSpPr/>
      </dsp:nvSpPr>
      <dsp:spPr>
        <a:xfrm rot="9817488">
          <a:off x="3246109" y="2842907"/>
          <a:ext cx="515907" cy="479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3387156" y="2918591"/>
        <a:ext cx="371940" cy="287935"/>
      </dsp:txXfrm>
    </dsp:sp>
    <dsp:sp modelId="{E93A9D02-17ED-428F-9D9C-4CD5D64DFFA1}">
      <dsp:nvSpPr>
        <dsp:cNvPr id="0" name=""/>
        <dsp:cNvSpPr/>
      </dsp:nvSpPr>
      <dsp:spPr>
        <a:xfrm>
          <a:off x="1036044" y="2568557"/>
          <a:ext cx="2034854" cy="188109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Зелёные навыки  и компетенции, наращивание потенциала и продвижение принципов ЗР в системы образования  </a:t>
          </a:r>
        </a:p>
      </dsp:txBody>
      <dsp:txXfrm>
        <a:off x="1334041" y="2844036"/>
        <a:ext cx="1438860" cy="1330133"/>
      </dsp:txXfrm>
    </dsp:sp>
    <dsp:sp modelId="{E4328450-716F-4F9F-BE22-9AE46B757497}">
      <dsp:nvSpPr>
        <dsp:cNvPr id="0" name=""/>
        <dsp:cNvSpPr/>
      </dsp:nvSpPr>
      <dsp:spPr>
        <a:xfrm rot="12576276">
          <a:off x="3258389" y="1896292"/>
          <a:ext cx="588229" cy="479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3392959" y="2027831"/>
        <a:ext cx="444262" cy="287935"/>
      </dsp:txXfrm>
    </dsp:sp>
    <dsp:sp modelId="{C61D5FAF-D591-4B55-9A90-0F87DF8A3270}">
      <dsp:nvSpPr>
        <dsp:cNvPr id="0" name=""/>
        <dsp:cNvSpPr/>
      </dsp:nvSpPr>
      <dsp:spPr>
        <a:xfrm>
          <a:off x="1188982" y="487164"/>
          <a:ext cx="2032045" cy="176689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снижении нагрузки экологических проблем на здоровье</a:t>
          </a:r>
        </a:p>
      </dsp:txBody>
      <dsp:txXfrm>
        <a:off x="1486568" y="745919"/>
        <a:ext cx="1436873" cy="1249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25B31-8CF4-40BB-A99A-BB31CBABEC4B}">
      <dsp:nvSpPr>
        <dsp:cNvPr id="0" name=""/>
        <dsp:cNvSpPr/>
      </dsp:nvSpPr>
      <dsp:spPr>
        <a:xfrm>
          <a:off x="2819711" y="2800895"/>
          <a:ext cx="3238187" cy="3238187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>
              <a:solidFill>
                <a:schemeClr val="tx1"/>
              </a:solidFill>
              <a:latin typeface="Book Antiqua" panose="02040602050305030304" pitchFamily="18" charset="0"/>
            </a:rPr>
            <a:t>Эко-эффективность</a:t>
          </a:r>
          <a:endParaRPr lang="ru-RU" sz="2800" b="1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3470731" y="3559425"/>
        <a:ext cx="1936147" cy="1664495"/>
      </dsp:txXfrm>
    </dsp:sp>
    <dsp:sp modelId="{3385D7D7-41DA-47EC-BBEF-E74B00470DF8}">
      <dsp:nvSpPr>
        <dsp:cNvPr id="0" name=""/>
        <dsp:cNvSpPr/>
      </dsp:nvSpPr>
      <dsp:spPr>
        <a:xfrm>
          <a:off x="720082" y="2105580"/>
          <a:ext cx="2786230" cy="2214896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Book Antiqua" panose="02040602050305030304" pitchFamily="18" charset="0"/>
            </a:rPr>
            <a:t>Ресурсосбережение</a:t>
          </a:r>
        </a:p>
      </dsp:txBody>
      <dsp:txXfrm>
        <a:off x="1360739" y="2666557"/>
        <a:ext cx="1504916" cy="1092942"/>
      </dsp:txXfrm>
    </dsp:sp>
    <dsp:sp modelId="{F5B2D2EA-5D45-4EAF-A16C-69227006113A}">
      <dsp:nvSpPr>
        <dsp:cNvPr id="0" name=""/>
        <dsp:cNvSpPr/>
      </dsp:nvSpPr>
      <dsp:spPr>
        <a:xfrm rot="20700000">
          <a:off x="1956029" y="177178"/>
          <a:ext cx="2904886" cy="2774636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>
              <a:solidFill>
                <a:schemeClr val="tx1"/>
              </a:solidFill>
              <a:latin typeface="Book Antiqua" panose="02040602050305030304" pitchFamily="18" charset="0"/>
            </a:rPr>
            <a:t>Межсек-торальность</a:t>
          </a:r>
          <a:endParaRPr lang="ru-RU" sz="28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 rot="-20700000">
        <a:off x="2600881" y="778012"/>
        <a:ext cx="1615182" cy="1572969"/>
      </dsp:txXfrm>
    </dsp:sp>
    <dsp:sp modelId="{739A8575-1630-44B5-AA17-8FBA8AD54EFF}">
      <dsp:nvSpPr>
        <dsp:cNvPr id="0" name=""/>
        <dsp:cNvSpPr/>
      </dsp:nvSpPr>
      <dsp:spPr>
        <a:xfrm>
          <a:off x="3960430" y="72003"/>
          <a:ext cx="2060664" cy="1236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>
              <a:solidFill>
                <a:schemeClr val="tx1"/>
              </a:solidFill>
              <a:latin typeface="Book Antiqua" panose="02040602050305030304" pitchFamily="18" charset="0"/>
            </a:rPr>
            <a:t>Принципы ЗЭ</a:t>
          </a:r>
          <a:endParaRPr lang="ru-RU" sz="2100" b="1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3996643" y="108216"/>
        <a:ext cx="1988238" cy="1163972"/>
      </dsp:txXfrm>
    </dsp:sp>
    <dsp:sp modelId="{13D292A5-E042-4441-94E1-88B45C2CDD16}">
      <dsp:nvSpPr>
        <dsp:cNvPr id="0" name=""/>
        <dsp:cNvSpPr/>
      </dsp:nvSpPr>
      <dsp:spPr>
        <a:xfrm>
          <a:off x="2589732" y="2301367"/>
          <a:ext cx="4144880" cy="4144880"/>
        </a:xfrm>
        <a:prstGeom prst="circularArrow">
          <a:avLst>
            <a:gd name="adj1" fmla="val 4688"/>
            <a:gd name="adj2" fmla="val 299029"/>
            <a:gd name="adj3" fmla="val 2545826"/>
            <a:gd name="adj4" fmla="val 15798799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14346-F7C0-4F1E-86A9-0740B9E1A670}">
      <dsp:nvSpPr>
        <dsp:cNvPr id="0" name=""/>
        <dsp:cNvSpPr/>
      </dsp:nvSpPr>
      <dsp:spPr>
        <a:xfrm>
          <a:off x="518600" y="1507156"/>
          <a:ext cx="3011514" cy="301151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526AA-42D7-43E4-9D55-339D8D317514}">
      <dsp:nvSpPr>
        <dsp:cNvPr id="0" name=""/>
        <dsp:cNvSpPr/>
      </dsp:nvSpPr>
      <dsp:spPr>
        <a:xfrm>
          <a:off x="1721000" y="-101923"/>
          <a:ext cx="3247019" cy="32470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F2519-662A-4135-BDC5-C4ADA8E73730}">
      <dsp:nvSpPr>
        <dsp:cNvPr id="0" name=""/>
        <dsp:cNvSpPr/>
      </dsp:nvSpPr>
      <dsp:spPr>
        <a:xfrm>
          <a:off x="271354" y="432049"/>
          <a:ext cx="4265157" cy="1670891"/>
        </a:xfrm>
        <a:prstGeom prst="ellipse">
          <a:avLst/>
        </a:prstGeom>
        <a:solidFill>
          <a:schemeClr val="accent1">
            <a:lumMod val="60000"/>
            <a:lumOff val="40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27591-9E8E-46FC-A291-23AA13498896}">
      <dsp:nvSpPr>
        <dsp:cNvPr id="0" name=""/>
        <dsp:cNvSpPr/>
      </dsp:nvSpPr>
      <dsp:spPr>
        <a:xfrm>
          <a:off x="2016224" y="3672407"/>
          <a:ext cx="639071" cy="409005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E5CEC-DFF2-4592-802C-B51C652210DC}">
      <dsp:nvSpPr>
        <dsp:cNvPr id="0" name=""/>
        <dsp:cNvSpPr/>
      </dsp:nvSpPr>
      <dsp:spPr>
        <a:xfrm>
          <a:off x="792079" y="3831191"/>
          <a:ext cx="3067540" cy="766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chemeClr val="tx1"/>
              </a:solidFill>
            </a:rPr>
            <a:t>Поддержка регионального сотрудничества по внедрению ЦУР в Центральной Азии</a:t>
          </a:r>
          <a:endParaRPr lang="ru-RU" sz="1600" kern="120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 dirty="0">
            <a:solidFill>
              <a:schemeClr val="tx1"/>
            </a:solidFill>
          </a:endParaRPr>
        </a:p>
      </dsp:txBody>
      <dsp:txXfrm>
        <a:off x="792079" y="3831191"/>
        <a:ext cx="3067540" cy="766885"/>
      </dsp:txXfrm>
    </dsp:sp>
    <dsp:sp modelId="{1E22FD62-DEDC-4808-BD53-F7027F5987DE}">
      <dsp:nvSpPr>
        <dsp:cNvPr id="0" name=""/>
        <dsp:cNvSpPr/>
      </dsp:nvSpPr>
      <dsp:spPr>
        <a:xfrm>
          <a:off x="936109" y="2016230"/>
          <a:ext cx="861181" cy="8611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 dirty="0">
              <a:solidFill>
                <a:schemeClr val="tx1"/>
              </a:solidFill>
            </a:rPr>
            <a:t>Передача подходов ЗР и </a:t>
          </a:r>
          <a:r>
            <a:rPr lang="ru-RU" sz="600" kern="1200" dirty="0" err="1">
              <a:solidFill>
                <a:schemeClr val="tx1"/>
              </a:solidFill>
            </a:rPr>
            <a:t>эконом.моделей</a:t>
          </a:r>
          <a:endParaRPr lang="ru-RU" sz="600" kern="1200" dirty="0">
            <a:solidFill>
              <a:schemeClr val="tx1"/>
            </a:solidFill>
          </a:endParaRPr>
        </a:p>
      </dsp:txBody>
      <dsp:txXfrm>
        <a:off x="936109" y="2016230"/>
        <a:ext cx="861181" cy="861181"/>
      </dsp:txXfrm>
    </dsp:sp>
    <dsp:sp modelId="{7BBF002A-A5B1-4C3A-A998-1DD420D4605D}">
      <dsp:nvSpPr>
        <dsp:cNvPr id="0" name=""/>
        <dsp:cNvSpPr/>
      </dsp:nvSpPr>
      <dsp:spPr>
        <a:xfrm>
          <a:off x="1296144" y="504052"/>
          <a:ext cx="1150327" cy="115032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1"/>
              </a:solidFill>
            </a:rPr>
            <a:t>Разработка региональной Дорожной карты ЗЭ</a:t>
          </a:r>
        </a:p>
      </dsp:txBody>
      <dsp:txXfrm>
        <a:off x="1296144" y="504052"/>
        <a:ext cx="1150327" cy="1150327"/>
      </dsp:txXfrm>
    </dsp:sp>
    <dsp:sp modelId="{13D75A6A-29E3-48EF-B36A-72194E633D07}">
      <dsp:nvSpPr>
        <dsp:cNvPr id="0" name=""/>
        <dsp:cNvSpPr/>
      </dsp:nvSpPr>
      <dsp:spPr>
        <a:xfrm>
          <a:off x="216023" y="864096"/>
          <a:ext cx="1150327" cy="115032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 dirty="0">
              <a:solidFill>
                <a:schemeClr val="tx1"/>
              </a:solidFill>
            </a:rPr>
            <a:t>Предоставление отчетности по существующим межд.показателям по ЗЭ</a:t>
          </a:r>
        </a:p>
      </dsp:txBody>
      <dsp:txXfrm>
        <a:off x="216023" y="864096"/>
        <a:ext cx="1150327" cy="1150327"/>
      </dsp:txXfrm>
    </dsp:sp>
    <dsp:sp modelId="{5680A3B9-4EE4-4A15-8351-FD3F227BD820}">
      <dsp:nvSpPr>
        <dsp:cNvPr id="0" name=""/>
        <dsp:cNvSpPr/>
      </dsp:nvSpPr>
      <dsp:spPr>
        <a:xfrm>
          <a:off x="72007" y="288032"/>
          <a:ext cx="4679671" cy="41044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74C17-98E2-4F0C-8B72-063871DFB7C2}">
      <dsp:nvSpPr>
        <dsp:cNvPr id="0" name=""/>
        <dsp:cNvSpPr/>
      </dsp:nvSpPr>
      <dsp:spPr>
        <a:xfrm>
          <a:off x="0" y="1425355"/>
          <a:ext cx="4176463" cy="261028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018A2-FA09-4EEC-8B7E-37F77E01B653}">
      <dsp:nvSpPr>
        <dsp:cNvPr id="0" name=""/>
        <dsp:cNvSpPr/>
      </dsp:nvSpPr>
      <dsp:spPr>
        <a:xfrm>
          <a:off x="411381" y="3366366"/>
          <a:ext cx="96058" cy="9605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EAF5B-581F-4166-836D-2B51C9D25857}">
      <dsp:nvSpPr>
        <dsp:cNvPr id="0" name=""/>
        <dsp:cNvSpPr/>
      </dsp:nvSpPr>
      <dsp:spPr>
        <a:xfrm>
          <a:off x="459411" y="3414395"/>
          <a:ext cx="714175" cy="621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99" tIns="0" rIns="0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Определение и разработка основных инструментов и методических рекомендаций, повышающих потенциал и помогающих странам ЦА  в реализации практических мер и в формировании системы показателей</a:t>
          </a:r>
          <a:endParaRPr lang="ru-RU" sz="900" kern="1200" dirty="0"/>
        </a:p>
      </dsp:txBody>
      <dsp:txXfrm>
        <a:off x="459411" y="3414395"/>
        <a:ext cx="714175" cy="621249"/>
      </dsp:txXfrm>
    </dsp:sp>
    <dsp:sp modelId="{35490959-31F9-4FB1-B61B-CBA47EA457DC}">
      <dsp:nvSpPr>
        <dsp:cNvPr id="0" name=""/>
        <dsp:cNvSpPr/>
      </dsp:nvSpPr>
      <dsp:spPr>
        <a:xfrm>
          <a:off x="1090057" y="2759213"/>
          <a:ext cx="167058" cy="167058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CC635-BD70-4FA7-9A27-028636650A2B}">
      <dsp:nvSpPr>
        <dsp:cNvPr id="0" name=""/>
        <dsp:cNvSpPr/>
      </dsp:nvSpPr>
      <dsp:spPr>
        <a:xfrm>
          <a:off x="1173586" y="2842742"/>
          <a:ext cx="877057" cy="1192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21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определение приоритетных индикаторов экологической результативности и индикаторов </a:t>
          </a:r>
          <a:r>
            <a:rPr lang="ru-RU" sz="800" b="1" kern="1200" dirty="0" err="1"/>
            <a:t>эко-эффективности</a:t>
          </a:r>
          <a:endParaRPr lang="ru-RU" sz="800" kern="1200" dirty="0"/>
        </a:p>
      </dsp:txBody>
      <dsp:txXfrm>
        <a:off x="1173586" y="2842742"/>
        <a:ext cx="877057" cy="1192902"/>
      </dsp:txXfrm>
    </dsp:sp>
    <dsp:sp modelId="{6A140812-9648-405A-ADA1-6721A9A85AF9}">
      <dsp:nvSpPr>
        <dsp:cNvPr id="0" name=""/>
        <dsp:cNvSpPr/>
      </dsp:nvSpPr>
      <dsp:spPr>
        <a:xfrm>
          <a:off x="1956673" y="2311809"/>
          <a:ext cx="221352" cy="221352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7BCA6-7A89-4A49-8394-FD89AAE43393}">
      <dsp:nvSpPr>
        <dsp:cNvPr id="0" name=""/>
        <dsp:cNvSpPr/>
      </dsp:nvSpPr>
      <dsp:spPr>
        <a:xfrm>
          <a:off x="2067349" y="2422485"/>
          <a:ext cx="877057" cy="1613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90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содействие странам ЦА в сборе четкой, согласованной ССЭИ</a:t>
          </a:r>
          <a:endParaRPr lang="ru-RU" sz="800" kern="1200" dirty="0"/>
        </a:p>
      </dsp:txBody>
      <dsp:txXfrm>
        <a:off x="2067349" y="2422485"/>
        <a:ext cx="877057" cy="1613159"/>
      </dsp:txXfrm>
    </dsp:sp>
    <dsp:sp modelId="{5972B573-B83E-44A0-BFE7-789F69C80FBF}">
      <dsp:nvSpPr>
        <dsp:cNvPr id="0" name=""/>
        <dsp:cNvSpPr/>
      </dsp:nvSpPr>
      <dsp:spPr>
        <a:xfrm>
          <a:off x="2900554" y="2015802"/>
          <a:ext cx="296528" cy="29652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036C1-B3AD-4B11-9B19-022B45123B43}">
      <dsp:nvSpPr>
        <dsp:cNvPr id="0" name=""/>
        <dsp:cNvSpPr/>
      </dsp:nvSpPr>
      <dsp:spPr>
        <a:xfrm>
          <a:off x="3048818" y="2164067"/>
          <a:ext cx="877057" cy="1871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125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/>
        </a:p>
      </dsp:txBody>
      <dsp:txXfrm>
        <a:off x="3048818" y="2164067"/>
        <a:ext cx="877057" cy="1871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858-298F-4A54-BD6D-F06F79CCC623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E5105-A5B2-494C-8012-2B069ED99A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3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E5105-A5B2-494C-8012-2B069ED99A4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Разработана Концепция ЗЭ РЭЦ-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описывает обзор продвижения политики «зеленой экономики» в странах Центральной Азии и о роли Регионального экологического центра Центральной Азии по существующим подходам «зеленой экономики».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E5105-A5B2-494C-8012-2B069ED99A4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Разработана Концепция ЗЭ РЭЦ-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описывает обзор продвижения политики «зеленой экономики» в странах Центральной Азии и о роли Регионального экологического центра Центральной Азии по существующим подходам «зеленой экономики».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Данная Концепция РЭЦЦА ЗЭ разработана для стран ЦА, как инструмент, помогающий странам определить их ресурсные ограничения, позволяющие превратить существующие вызовы в экономические возможности через повышение темпов роста при снижении воздействия на окружающую среду, посредством эффективного использования ресурсов и увеличения инвестиций в природный капитал для стимулирования экономического роста.  Необходимо понимание, что принципы ЗЭ это главный механизм в решении многих вызовов в ЦА.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E5105-A5B2-494C-8012-2B069ED99A4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Во многих странах ЦА сохраняется тяжёлое положение, обусловленное сочетанием проблем политического, налогово-бюджетного и кредитно-денежного характера. Эти проблемы тормозят экономический рост и проверяют на прочность экономики, ситуация в которых уже неустойчива. Лица, ответственные за выработку политики, должны срочно принимать непростые решения, чтобы восстановить экономический рост и создавать рабочие места. В перспективе для этого совершенно необходимы координация и сотрудничество.</a:t>
            </a:r>
            <a:endParaRPr lang="en-US" sz="1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Поэтому необходимо переходить от традиционной экономической модели, на «зеленую» ресурсосберегающую экономическую модель развития. Время изобилия ресурсов и низких цен на топливо закончилось. Мир входит в новую эру высоких и нестабильных цен на энергоресурсы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Чем следовать традиционной «коричневой» экономической модели развития,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низкоуглеродная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«зеленая» экономика предлагает больше возможностей странам ЦА за счет накопления возобновляемого природного капитала (например, пресной воды и лесов) и чистый физический капитал (например, солнечных батарей, ветряных турбин и систем общественного транспорта), человеческий капитал с зелеными профессиональными навыками (например, установка, эксплуатация и техническое обслуживание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энергоэффективного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оборудования), а также социального капитала (например, обеспечение равного доступа к возможностям и социальным услугам). Как предлагает ЮНЕП, ЗЭ также включает в себя политику, что позволяет трансформировать производство. Это политика направлена на перемещение потребление, инвестиции, государственных расходов и торговлю в сторону товаров и услуг, произведенных с этим новым поколением активов.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E5105-A5B2-494C-8012-2B069ED99A4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Предоставление странам Центральной Азии возможностей для представления отчетности в рамках существующих международных схем показателей, связанных с «зеленой экономикой»;</a:t>
            </a:r>
          </a:p>
          <a:p>
            <a:pPr marL="342900" indent="-34290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• Разработка региональной дорожной карты для перехода стран Центральной Азии к «зеленой» экономике, обеспечивая таким образом координацию, сотрудничество и обмен информацией по «зеленой» экономике; а также</a:t>
            </a:r>
          </a:p>
          <a:p>
            <a:pPr marL="342900" indent="-34290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• активизация передачи подходов «зеленого роста» и соответствующих экономических моделей, с тем чтобы расширить возможности стран Центральной Азии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E5105-A5B2-494C-8012-2B069ED99A4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hyperlink" Target="http://www.carececo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jpe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notesSlide" Target="../notesSlides/notesSlide5.xml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2.jpe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796" y="3248980"/>
            <a:ext cx="7772400" cy="118813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Инициативы и новые возможности РЭЦЦА по продвижению «зелёной экономики» в Казахстане и Центральной Азии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97152"/>
            <a:ext cx="8712968" cy="766936"/>
          </a:xfrm>
        </p:spPr>
        <p:txBody>
          <a:bodyPr>
            <a:noAutofit/>
          </a:bodyPr>
          <a:lstStyle/>
          <a:p>
            <a:r>
              <a:rPr lang="ru-RU" sz="2500" dirty="0" err="1">
                <a:solidFill>
                  <a:schemeClr val="bg1"/>
                </a:solidFill>
                <a:latin typeface="Book Antiqua" pitchFamily="18" charset="0"/>
              </a:rPr>
              <a:t>Шынар</a:t>
            </a:r>
            <a:r>
              <a:rPr lang="ru-RU" sz="25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500" dirty="0" err="1">
                <a:solidFill>
                  <a:schemeClr val="bg1"/>
                </a:solidFill>
                <a:latin typeface="Book Antiqua" pitchFamily="18" charset="0"/>
              </a:rPr>
              <a:t>Тойлыбаева</a:t>
            </a:r>
            <a:endParaRPr lang="ru-RU" sz="2500" dirty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sz="1400" b="1" u="sng" cap="all" dirty="0">
                <a:solidFill>
                  <a:schemeClr val="bg1"/>
                </a:solidFill>
                <a:latin typeface="Book Antiqua" pitchFamily="18" charset="0"/>
              </a:rPr>
              <a:t>EXPO-2017</a:t>
            </a:r>
          </a:p>
          <a:p>
            <a:r>
              <a:rPr lang="en-US" sz="1400" b="1" u="sng" cap="all" dirty="0">
                <a:solidFill>
                  <a:schemeClr val="bg1"/>
                </a:solidFill>
                <a:latin typeface="Book Antiqua" pitchFamily="18" charset="0"/>
              </a:rPr>
              <a:t>11/07/2017</a:t>
            </a:r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348880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b="1" i="1" dirty="0">
              <a:solidFill>
                <a:schemeClr val="accent3">
                  <a:lumMod val="40000"/>
                  <a:lumOff val="60000"/>
                </a:schemeClr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2339752" y="1916832"/>
            <a:ext cx="4752528" cy="216024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k-KZ" b="1" dirty="0">
                <a:solidFill>
                  <a:schemeClr val="accent5">
                    <a:lumMod val="75000"/>
                  </a:schemeClr>
                </a:solidFill>
              </a:rPr>
              <a:t>СПАСИБО ЗА ВНИМАНИЕ!!!!!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www.carececo.org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40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2340768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454980" cy="1052680"/>
          </a:xfrm>
        </p:spPr>
        <p:txBody>
          <a:bodyPr/>
          <a:lstStyle/>
          <a:p>
            <a:r>
              <a:rPr lang="ru-RU" sz="3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Страновой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офис РЭЦЦА в Казахстане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412776"/>
            <a:ext cx="8676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Один из приоритетов в работе СО РЭЦЦА в КЗ состоит в содействии внедрению в РК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принципов «зеленой» экономики (ЗЭ) и зеленого роста (ЗР)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также реализации Концепции перехода страны 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низкоуглеродному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развитию и ЗЭ с целью соблюдения интересов настоящих и будущих поколений. </a:t>
            </a:r>
          </a:p>
        </p:txBody>
      </p:sp>
      <p:sp>
        <p:nvSpPr>
          <p:cNvPr id="9218" name="AutoShape 2" descr="http://carececo.org/markup2/images/3.1%20(2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://carececo.org/markup2/images/3.1%20(2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://carececo.org/markup2/images/3.1%20(2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 descr="C:\Users\Shynar\Downloads\3.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644008" cy="3098058"/>
          </a:xfrm>
          <a:prstGeom prst="rect">
            <a:avLst/>
          </a:prstGeom>
          <a:noFill/>
        </p:spPr>
      </p:pic>
      <p:pic>
        <p:nvPicPr>
          <p:cNvPr id="9224" name="Picture 8" descr="C:\Users\Shynar\Downloads\3.2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1472" y="3429000"/>
            <a:ext cx="4752528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0659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Shynar\Downloads\1.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7668" y="2708920"/>
            <a:ext cx="3346332" cy="223224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2340768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20688"/>
            <a:ext cx="88924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«Мандатом РЭЦЦА является продвижение принципов ЗЭ, регионального сотрудничества и реализация проектов по защите ООС в регионе ЦА.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ЗЭ РЭЦЦА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подразумевается УР, но с большим упором на экономику, социальное равенство и инвестиции в сектора экономики с наименьшим нанесением вреда на окружающую среду, а также рациональное использование природных ресурсов для будущего поколения.»</a:t>
            </a:r>
          </a:p>
        </p:txBody>
      </p:sp>
      <p:pic>
        <p:nvPicPr>
          <p:cNvPr id="11265" name="Picture 1" descr="C:\Users\Shynar\Downloads\1.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708920"/>
            <a:ext cx="2958647" cy="2232248"/>
          </a:xfrm>
          <a:prstGeom prst="rect">
            <a:avLst/>
          </a:prstGeom>
          <a:noFill/>
        </p:spPr>
      </p:pic>
      <p:pic>
        <p:nvPicPr>
          <p:cNvPr id="11266" name="Picture 2" descr="C:\Users\Shynar\Downloads\2.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2708920"/>
            <a:ext cx="3558259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9486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2340768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712520"/>
            <a:ext cx="8229600" cy="871582"/>
          </a:xfrm>
        </p:spPr>
        <p:txBody>
          <a:bodyPr>
            <a:normAutofit fontScale="90000"/>
          </a:bodyPr>
          <a:lstStyle/>
          <a:p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Видение СО РЭЦЦА в Казахстане : </a:t>
            </a:r>
            <a:b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523243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благоприятные условия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управление природными ресурсами и экологическая безопасность для обеспечения людей достойными условиями жизни и защиты их здоровья, стимулирования экономики и бизнеса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внедрения принципов ЗЭ и политики ЗР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3848936" cy="39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2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2340768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57200" y="1023582"/>
            <a:ext cx="8229600" cy="4920021"/>
          </a:xfrm>
        </p:spPr>
        <p:txBody>
          <a:bodyPr/>
          <a:lstStyle/>
          <a:p>
            <a:pPr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РЭЦЦА прилагает усилия по продвижению принципов ЗЭ через свои программные и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страновые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офисы в ЦА.</a:t>
            </a:r>
          </a:p>
        </p:txBody>
      </p:sp>
      <p:pic>
        <p:nvPicPr>
          <p:cNvPr id="6145" name="Picture 1" descr="C:\Users\Shynar\Downloads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564904"/>
            <a:ext cx="5278756" cy="3726929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ЗЭ в РЭЦЦА</a:t>
            </a:r>
          </a:p>
        </p:txBody>
      </p:sp>
    </p:spTree>
    <p:extLst>
      <p:ext uri="{BB962C8B-B14F-4D97-AF65-F5344CB8AC3E}">
        <p14:creationId xmlns:p14="http://schemas.microsoft.com/office/powerpoint/2010/main" val="59434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2340768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2840" cy="1426170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ЗЭ в РЭЦЦА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53133289"/>
              </p:ext>
            </p:extLst>
          </p:nvPr>
        </p:nvGraphicFramePr>
        <p:xfrm>
          <a:off x="-135751" y="1268760"/>
          <a:ext cx="9279751" cy="537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26683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627784" y="548680"/>
          <a:ext cx="6228184" cy="5887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908720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i="1" dirty="0">
                <a:solidFill>
                  <a:srgbClr val="006666"/>
                </a:solidFill>
                <a:latin typeface="Book Antiqua" pitchFamily="18" charset="0"/>
              </a:rPr>
              <a:t>Концепция ЗЭ РЭЦ  основывается на использовании четырёх принципов: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564904"/>
            <a:ext cx="28803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Описывает обзор продвижения политики «зеленой экономики» в странах Центральной Азии и о роли Регионального экологического центра Центральной Азии по существующим подходам «зеленой экономики».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2843808" y="4437112"/>
            <a:ext cx="2448272" cy="194421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Book Antiqua" pitchFamily="18" charset="0"/>
              </a:rPr>
              <a:t>Единство</a:t>
            </a:r>
          </a:p>
        </p:txBody>
      </p:sp>
    </p:spTree>
    <p:extLst>
      <p:ext uri="{BB962C8B-B14F-4D97-AF65-F5344CB8AC3E}">
        <p14:creationId xmlns:p14="http://schemas.microsoft.com/office/powerpoint/2010/main" val="1344840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2340768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013176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19" descr="C:\Shynar\Strategy, Flyers, Brochures\З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32656"/>
            <a:ext cx="6696744" cy="594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4934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8496944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136904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620688"/>
            <a:ext cx="33843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Первостепенные шаги РЭЦЦА по продвижению принципов ЗЭ в ЦА:</a:t>
            </a:r>
          </a:p>
          <a:p>
            <a:endParaRPr lang="ru-RU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251520" y="1700808"/>
          <a:ext cx="511256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Овал 13"/>
          <p:cNvSpPr/>
          <p:nvPr/>
        </p:nvSpPr>
        <p:spPr>
          <a:xfrm>
            <a:off x="2195736" y="3212976"/>
            <a:ext cx="1080120" cy="1152128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635896" y="2636912"/>
            <a:ext cx="1224136" cy="12241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99792" y="2132856"/>
            <a:ext cx="1080120" cy="1008112"/>
          </a:xfrm>
          <a:prstGeom prst="ellipse">
            <a:avLst/>
          </a:prstGeom>
          <a:solidFill>
            <a:srgbClr val="66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843808" y="234888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/>
              <a:t>Содействие устойчивому развитию бассейновых территорий</a:t>
            </a:r>
            <a:endParaRPr lang="ru-RU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3779912" y="2708920"/>
            <a:ext cx="100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/>
              <a:t>Поддержка </a:t>
            </a:r>
            <a:r>
              <a:rPr lang="ru-RU" sz="800" b="1" dirty="0"/>
              <a:t>принципов ССЭИ в мониторинге окружающей среды и отчетности в странах ЦА</a:t>
            </a:r>
            <a:endParaRPr lang="ru-RU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2267744" y="3356993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/>
              <a:t>Наращивание потенциала и обмен информацией о преимуществах ЗЭ</a:t>
            </a:r>
            <a:endParaRPr lang="ru-RU" sz="800" dirty="0"/>
          </a:p>
        </p:txBody>
      </p:sp>
      <p:sp>
        <p:nvSpPr>
          <p:cNvPr id="21" name="Овал 20"/>
          <p:cNvSpPr/>
          <p:nvPr/>
        </p:nvSpPr>
        <p:spPr>
          <a:xfrm>
            <a:off x="2195736" y="4365104"/>
            <a:ext cx="1224136" cy="10801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339752" y="4437112"/>
            <a:ext cx="100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/>
              <a:t>Продвижение </a:t>
            </a:r>
            <a:r>
              <a:rPr lang="ru-RU" sz="800" b="1" dirty="0" err="1"/>
              <a:t>экосистемного</a:t>
            </a:r>
            <a:r>
              <a:rPr lang="ru-RU" sz="800" b="1" dirty="0"/>
              <a:t> подхода в ЦА, включая региональные и национальные планы и действия</a:t>
            </a:r>
            <a:endParaRPr lang="ru-RU" sz="800" dirty="0"/>
          </a:p>
        </p:txBody>
      </p:sp>
      <p:sp>
        <p:nvSpPr>
          <p:cNvPr id="23" name="Овал 22"/>
          <p:cNvSpPr/>
          <p:nvPr/>
        </p:nvSpPr>
        <p:spPr>
          <a:xfrm>
            <a:off x="3203848" y="3717032"/>
            <a:ext cx="936104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347864" y="3789040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/>
              <a:t>Распространение лучших практик по </a:t>
            </a:r>
            <a:r>
              <a:rPr lang="ru-RU" sz="800" b="1" dirty="0" err="1"/>
              <a:t>низкоуглеродному</a:t>
            </a:r>
            <a:r>
              <a:rPr lang="ru-RU" sz="800" b="1" dirty="0"/>
              <a:t> развитию </a:t>
            </a:r>
            <a:endParaRPr lang="ru-RU" sz="800" dirty="0"/>
          </a:p>
        </p:txBody>
      </p:sp>
      <p:graphicFrame>
        <p:nvGraphicFramePr>
          <p:cNvPr id="25" name="Схема 24"/>
          <p:cNvGraphicFramePr/>
          <p:nvPr/>
        </p:nvGraphicFramePr>
        <p:xfrm>
          <a:off x="4860032" y="0"/>
          <a:ext cx="4176464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716016" y="620688"/>
            <a:ext cx="33843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Долгосрочные шаги РЭЦЦА по продвижению принципов ЗЭ в ЦА: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178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2713</TotalTime>
  <Words>872</Words>
  <Application>Microsoft Office PowerPoint</Application>
  <PresentationFormat>Экран (4:3)</PresentationFormat>
  <Paragraphs>62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Times New Roman</vt:lpstr>
      <vt:lpstr>Тема Office</vt:lpstr>
      <vt:lpstr>«Инициативы и новые возможности РЭЦЦА по продвижению «зелёной экономики» в Казахстане и Центральной Азии»</vt:lpstr>
      <vt:lpstr>Страновой офис РЭЦЦА в Казахстане</vt:lpstr>
      <vt:lpstr>Презентация PowerPoint</vt:lpstr>
      <vt:lpstr>Видение СО РЭЦЦА в Казахстане :  </vt:lpstr>
      <vt:lpstr>Механизмы ЗЭ в РЭЦЦА</vt:lpstr>
      <vt:lpstr>Механизмы ЗЭ в РЭЦЦА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Mary</dc:creator>
  <cp:lastModifiedBy>Shynar</cp:lastModifiedBy>
  <cp:revision>308</cp:revision>
  <dcterms:created xsi:type="dcterms:W3CDTF">2016-02-05T10:31:41Z</dcterms:created>
  <dcterms:modified xsi:type="dcterms:W3CDTF">2017-07-10T08:17:48Z</dcterms:modified>
</cp:coreProperties>
</file>